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87" r:id="rId3"/>
    <p:sldId id="310" r:id="rId4"/>
    <p:sldId id="319" r:id="rId5"/>
    <p:sldId id="320" r:id="rId6"/>
    <p:sldId id="321" r:id="rId7"/>
    <p:sldId id="318" r:id="rId8"/>
    <p:sldId id="324" r:id="rId9"/>
    <p:sldId id="325" r:id="rId10"/>
    <p:sldId id="284" r:id="rId11"/>
    <p:sldId id="311" r:id="rId12"/>
    <p:sldId id="338" r:id="rId13"/>
    <p:sldId id="339" r:id="rId14"/>
    <p:sldId id="340" r:id="rId15"/>
    <p:sldId id="342" r:id="rId16"/>
    <p:sldId id="343" r:id="rId17"/>
    <p:sldId id="344" r:id="rId18"/>
    <p:sldId id="345" r:id="rId19"/>
    <p:sldId id="346" r:id="rId20"/>
    <p:sldId id="347" r:id="rId21"/>
    <p:sldId id="348" r:id="rId22"/>
    <p:sldId id="349" r:id="rId23"/>
    <p:sldId id="350" r:id="rId24"/>
    <p:sldId id="351" r:id="rId25"/>
    <p:sldId id="352" r:id="rId26"/>
    <p:sldId id="35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227A69-6520-D12D-8D99-5D7AAD326F89}" name="Toby Philpart" initials="TP" userId="Toby Philpart"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C94B3E-F4D2-491A-8B0C-57A67C9ADF59}" v="1105" dt="2025-01-18T13:46:28.1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6" autoAdjust="0"/>
    <p:restoredTop sz="94660"/>
  </p:normalViewPr>
  <p:slideViewPr>
    <p:cSldViewPr snapToGrid="0" showGuides="1">
      <p:cViewPr varScale="1">
        <p:scale>
          <a:sx n="133" d="100"/>
          <a:sy n="133" d="100"/>
        </p:scale>
        <p:origin x="228" y="5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A72EAA-1B96-4D67-B719-B39894280D29}"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67E7DAEA-04B1-4592-A5BC-7647C0F400C4}">
      <dgm:prSet custT="1"/>
      <dgm:spPr/>
      <dgm:t>
        <a:bodyPr/>
        <a:lstStyle/>
        <a:p>
          <a:r>
            <a:rPr lang="en-US" sz="3600" dirty="0"/>
            <a:t>ONE WHO HAS </a:t>
          </a:r>
          <a:r>
            <a:rPr lang="en-US" sz="3600" b="1" dirty="0">
              <a:solidFill>
                <a:srgbClr val="FF0000"/>
              </a:solidFill>
            </a:rPr>
            <a:t>CHOSEN TO FOLLOW </a:t>
          </a:r>
          <a:r>
            <a:rPr lang="en-US" sz="3600" dirty="0"/>
            <a:t>JESUS</a:t>
          </a:r>
        </a:p>
      </dgm:t>
    </dgm:pt>
    <dgm:pt modelId="{70E8849E-5E80-4EAD-AD71-6C69AC743B90}" type="parTrans" cxnId="{7D84A129-993C-49DF-9714-407C1102BE09}">
      <dgm:prSet/>
      <dgm:spPr/>
      <dgm:t>
        <a:bodyPr/>
        <a:lstStyle/>
        <a:p>
          <a:endParaRPr lang="en-US"/>
        </a:p>
      </dgm:t>
    </dgm:pt>
    <dgm:pt modelId="{F559461C-6A08-4358-B41E-0EB72620E459}" type="sibTrans" cxnId="{7D84A129-993C-49DF-9714-407C1102BE09}">
      <dgm:prSet/>
      <dgm:spPr/>
      <dgm:t>
        <a:bodyPr/>
        <a:lstStyle/>
        <a:p>
          <a:endParaRPr lang="en-US"/>
        </a:p>
      </dgm:t>
    </dgm:pt>
    <dgm:pt modelId="{BF4F2AB9-EBD0-4B31-BF91-C1EADD08B788}">
      <dgm:prSet custT="1"/>
      <dgm:spPr/>
      <dgm:t>
        <a:bodyPr/>
        <a:lstStyle/>
        <a:p>
          <a:r>
            <a:rPr lang="en-US" sz="3200" dirty="0"/>
            <a:t>HIS COMMAND TO HIS FIRST RECRUITS WERE </a:t>
          </a:r>
          <a:r>
            <a:rPr lang="en-US" sz="3200" b="1" dirty="0">
              <a:solidFill>
                <a:srgbClr val="FF0000"/>
              </a:solidFill>
            </a:rPr>
            <a:t>FOLLOW ME</a:t>
          </a:r>
          <a:endParaRPr lang="en-US" sz="3200" dirty="0">
            <a:solidFill>
              <a:srgbClr val="FF0000"/>
            </a:solidFill>
          </a:endParaRPr>
        </a:p>
      </dgm:t>
    </dgm:pt>
    <dgm:pt modelId="{52676E63-BA05-42BD-BD19-B328E580D816}" type="parTrans" cxnId="{9124DDEB-A38D-45A6-8F10-A5BFF14708F3}">
      <dgm:prSet/>
      <dgm:spPr/>
      <dgm:t>
        <a:bodyPr/>
        <a:lstStyle/>
        <a:p>
          <a:endParaRPr lang="en-US"/>
        </a:p>
      </dgm:t>
    </dgm:pt>
    <dgm:pt modelId="{C9FE38E9-A003-4C0C-932C-196A5217EC76}" type="sibTrans" cxnId="{9124DDEB-A38D-45A6-8F10-A5BFF14708F3}">
      <dgm:prSet/>
      <dgm:spPr/>
      <dgm:t>
        <a:bodyPr/>
        <a:lstStyle/>
        <a:p>
          <a:endParaRPr lang="en-US"/>
        </a:p>
      </dgm:t>
    </dgm:pt>
    <dgm:pt modelId="{8EE1DF66-ADC9-4603-96ED-55DCD63BE476}">
      <dgm:prSet custT="1"/>
      <dgm:spPr/>
      <dgm:t>
        <a:bodyPr/>
        <a:lstStyle/>
        <a:p>
          <a:r>
            <a:rPr lang="en-US" sz="3600" b="1" dirty="0"/>
            <a:t>LUKE 6:40 </a:t>
          </a:r>
          <a:r>
            <a:rPr lang="en-US" sz="3600" b="0" i="0" dirty="0"/>
            <a:t>The student is not above the teacher, but </a:t>
          </a:r>
          <a:r>
            <a:rPr lang="en-US" sz="3600" b="1" i="0" dirty="0">
              <a:solidFill>
                <a:srgbClr val="FF0000"/>
              </a:solidFill>
            </a:rPr>
            <a:t>everyone who is fully trained will be like their teacher</a:t>
          </a:r>
          <a:r>
            <a:rPr lang="en-US" sz="3600" b="0" i="0" dirty="0"/>
            <a:t>.</a:t>
          </a:r>
          <a:endParaRPr lang="en-US" sz="3600" dirty="0"/>
        </a:p>
      </dgm:t>
    </dgm:pt>
    <dgm:pt modelId="{624BCC09-CF6B-4A78-A4FC-929C975055E3}" type="parTrans" cxnId="{F0FF4EED-5757-4BE7-A891-555A37448E39}">
      <dgm:prSet/>
      <dgm:spPr/>
      <dgm:t>
        <a:bodyPr/>
        <a:lstStyle/>
        <a:p>
          <a:endParaRPr lang="en-US"/>
        </a:p>
      </dgm:t>
    </dgm:pt>
    <dgm:pt modelId="{6FBFAC88-95DF-4F23-A7A7-7ED3D0118981}" type="sibTrans" cxnId="{F0FF4EED-5757-4BE7-A891-555A37448E39}">
      <dgm:prSet/>
      <dgm:spPr/>
      <dgm:t>
        <a:bodyPr/>
        <a:lstStyle/>
        <a:p>
          <a:endParaRPr lang="en-US"/>
        </a:p>
      </dgm:t>
    </dgm:pt>
    <dgm:pt modelId="{AD742311-5F71-44DC-9ED1-63A73207663B}" type="pres">
      <dgm:prSet presAssocID="{64A72EAA-1B96-4D67-B719-B39894280D29}" presName="hierChild1" presStyleCnt="0">
        <dgm:presLayoutVars>
          <dgm:chPref val="1"/>
          <dgm:dir/>
          <dgm:animOne val="branch"/>
          <dgm:animLvl val="lvl"/>
          <dgm:resizeHandles/>
        </dgm:presLayoutVars>
      </dgm:prSet>
      <dgm:spPr/>
    </dgm:pt>
    <dgm:pt modelId="{7F8720D6-5FD8-4643-9EFE-4C2B7F7CB8F5}" type="pres">
      <dgm:prSet presAssocID="{67E7DAEA-04B1-4592-A5BC-7647C0F400C4}" presName="hierRoot1" presStyleCnt="0"/>
      <dgm:spPr/>
    </dgm:pt>
    <dgm:pt modelId="{56ABD4F4-6526-4629-BEFA-C756B03C024C}" type="pres">
      <dgm:prSet presAssocID="{67E7DAEA-04B1-4592-A5BC-7647C0F400C4}" presName="composite" presStyleCnt="0"/>
      <dgm:spPr/>
    </dgm:pt>
    <dgm:pt modelId="{608AADFB-A2C3-485D-A6C6-08590A65A020}" type="pres">
      <dgm:prSet presAssocID="{67E7DAEA-04B1-4592-A5BC-7647C0F400C4}" presName="background" presStyleLbl="node0" presStyleIdx="0" presStyleCnt="3"/>
      <dgm:spPr/>
    </dgm:pt>
    <dgm:pt modelId="{91E61F27-2CC4-4342-A19C-1DB371D8AEE2}" type="pres">
      <dgm:prSet presAssocID="{67E7DAEA-04B1-4592-A5BC-7647C0F400C4}" presName="text" presStyleLbl="fgAcc0" presStyleIdx="0" presStyleCnt="3" custScaleX="121983" custScaleY="208479" custLinFactNeighborX="547" custLinFactNeighborY="437">
        <dgm:presLayoutVars>
          <dgm:chPref val="3"/>
        </dgm:presLayoutVars>
      </dgm:prSet>
      <dgm:spPr/>
    </dgm:pt>
    <dgm:pt modelId="{DCE906C9-62A6-4C26-9426-D9B3E8B36A48}" type="pres">
      <dgm:prSet presAssocID="{67E7DAEA-04B1-4592-A5BC-7647C0F400C4}" presName="hierChild2" presStyleCnt="0"/>
      <dgm:spPr/>
    </dgm:pt>
    <dgm:pt modelId="{62BF1D97-00E0-467F-99E7-9C0940B951D2}" type="pres">
      <dgm:prSet presAssocID="{BF4F2AB9-EBD0-4B31-BF91-C1EADD08B788}" presName="hierRoot1" presStyleCnt="0"/>
      <dgm:spPr/>
    </dgm:pt>
    <dgm:pt modelId="{1DC8EE4C-4362-451F-AE2F-8310B6AF31AA}" type="pres">
      <dgm:prSet presAssocID="{BF4F2AB9-EBD0-4B31-BF91-C1EADD08B788}" presName="composite" presStyleCnt="0"/>
      <dgm:spPr/>
    </dgm:pt>
    <dgm:pt modelId="{DB77EC48-7441-42DD-AD74-354F01587B81}" type="pres">
      <dgm:prSet presAssocID="{BF4F2AB9-EBD0-4B31-BF91-C1EADD08B788}" presName="background" presStyleLbl="node0" presStyleIdx="1" presStyleCnt="3"/>
      <dgm:spPr/>
    </dgm:pt>
    <dgm:pt modelId="{14CAC5BD-AEF0-4254-B68C-47DB2F835DB0}" type="pres">
      <dgm:prSet presAssocID="{BF4F2AB9-EBD0-4B31-BF91-C1EADD08B788}" presName="text" presStyleLbl="fgAcc0" presStyleIdx="1" presStyleCnt="3" custScaleX="119182" custScaleY="188584" custLinFactNeighborX="-5060" custLinFactNeighborY="831">
        <dgm:presLayoutVars>
          <dgm:chPref val="3"/>
        </dgm:presLayoutVars>
      </dgm:prSet>
      <dgm:spPr/>
    </dgm:pt>
    <dgm:pt modelId="{99A1E2E9-0A06-48E1-9E0F-EA10BF87387A}" type="pres">
      <dgm:prSet presAssocID="{BF4F2AB9-EBD0-4B31-BF91-C1EADD08B788}" presName="hierChild2" presStyleCnt="0"/>
      <dgm:spPr/>
    </dgm:pt>
    <dgm:pt modelId="{56DDB317-1C1E-4B90-8622-E47AF4E12F56}" type="pres">
      <dgm:prSet presAssocID="{8EE1DF66-ADC9-4603-96ED-55DCD63BE476}" presName="hierRoot1" presStyleCnt="0"/>
      <dgm:spPr/>
    </dgm:pt>
    <dgm:pt modelId="{F38B42D0-D8BA-467C-BD82-CE14C67B76DF}" type="pres">
      <dgm:prSet presAssocID="{8EE1DF66-ADC9-4603-96ED-55DCD63BE476}" presName="composite" presStyleCnt="0"/>
      <dgm:spPr/>
    </dgm:pt>
    <dgm:pt modelId="{2963CE2B-8087-4390-9E94-8DF47F713CED}" type="pres">
      <dgm:prSet presAssocID="{8EE1DF66-ADC9-4603-96ED-55DCD63BE476}" presName="background" presStyleLbl="node0" presStyleIdx="2" presStyleCnt="3"/>
      <dgm:spPr/>
    </dgm:pt>
    <dgm:pt modelId="{6E88B20D-3EE8-4499-B60B-125D8D962F55}" type="pres">
      <dgm:prSet presAssocID="{8EE1DF66-ADC9-4603-96ED-55DCD63BE476}" presName="text" presStyleLbl="fgAcc0" presStyleIdx="2" presStyleCnt="3" custScaleX="183170" custScaleY="247546">
        <dgm:presLayoutVars>
          <dgm:chPref val="3"/>
        </dgm:presLayoutVars>
      </dgm:prSet>
      <dgm:spPr/>
    </dgm:pt>
    <dgm:pt modelId="{8A71A695-FF44-43FF-86D6-0EBFD9B953BF}" type="pres">
      <dgm:prSet presAssocID="{8EE1DF66-ADC9-4603-96ED-55DCD63BE476}" presName="hierChild2" presStyleCnt="0"/>
      <dgm:spPr/>
    </dgm:pt>
  </dgm:ptLst>
  <dgm:cxnLst>
    <dgm:cxn modelId="{7D84A129-993C-49DF-9714-407C1102BE09}" srcId="{64A72EAA-1B96-4D67-B719-B39894280D29}" destId="{67E7DAEA-04B1-4592-A5BC-7647C0F400C4}" srcOrd="0" destOrd="0" parTransId="{70E8849E-5E80-4EAD-AD71-6C69AC743B90}" sibTransId="{F559461C-6A08-4358-B41E-0EB72620E459}"/>
    <dgm:cxn modelId="{3F63AB3E-41EE-4DC7-8D70-8B3EA865BE59}" type="presOf" srcId="{64A72EAA-1B96-4D67-B719-B39894280D29}" destId="{AD742311-5F71-44DC-9ED1-63A73207663B}" srcOrd="0" destOrd="0" presId="urn:microsoft.com/office/officeart/2005/8/layout/hierarchy1"/>
    <dgm:cxn modelId="{048FF873-E62F-4B8B-8101-7A519783CCF9}" type="presOf" srcId="{8EE1DF66-ADC9-4603-96ED-55DCD63BE476}" destId="{6E88B20D-3EE8-4499-B60B-125D8D962F55}" srcOrd="0" destOrd="0" presId="urn:microsoft.com/office/officeart/2005/8/layout/hierarchy1"/>
    <dgm:cxn modelId="{02784C76-B4A4-47AC-98DC-4B4DEE10DCB5}" type="presOf" srcId="{67E7DAEA-04B1-4592-A5BC-7647C0F400C4}" destId="{91E61F27-2CC4-4342-A19C-1DB371D8AEE2}" srcOrd="0" destOrd="0" presId="urn:microsoft.com/office/officeart/2005/8/layout/hierarchy1"/>
    <dgm:cxn modelId="{86D7198D-C579-45D3-BE3A-E180C78C2118}" type="presOf" srcId="{BF4F2AB9-EBD0-4B31-BF91-C1EADD08B788}" destId="{14CAC5BD-AEF0-4254-B68C-47DB2F835DB0}" srcOrd="0" destOrd="0" presId="urn:microsoft.com/office/officeart/2005/8/layout/hierarchy1"/>
    <dgm:cxn modelId="{9124DDEB-A38D-45A6-8F10-A5BFF14708F3}" srcId="{64A72EAA-1B96-4D67-B719-B39894280D29}" destId="{BF4F2AB9-EBD0-4B31-BF91-C1EADD08B788}" srcOrd="1" destOrd="0" parTransId="{52676E63-BA05-42BD-BD19-B328E580D816}" sibTransId="{C9FE38E9-A003-4C0C-932C-196A5217EC76}"/>
    <dgm:cxn modelId="{F0FF4EED-5757-4BE7-A891-555A37448E39}" srcId="{64A72EAA-1B96-4D67-B719-B39894280D29}" destId="{8EE1DF66-ADC9-4603-96ED-55DCD63BE476}" srcOrd="2" destOrd="0" parTransId="{624BCC09-CF6B-4A78-A4FC-929C975055E3}" sibTransId="{6FBFAC88-95DF-4F23-A7A7-7ED3D0118981}"/>
    <dgm:cxn modelId="{F69ED2F8-2CE5-4101-BE90-6496A4F7EF99}" type="presParOf" srcId="{AD742311-5F71-44DC-9ED1-63A73207663B}" destId="{7F8720D6-5FD8-4643-9EFE-4C2B7F7CB8F5}" srcOrd="0" destOrd="0" presId="urn:microsoft.com/office/officeart/2005/8/layout/hierarchy1"/>
    <dgm:cxn modelId="{322F8F27-8812-445B-8281-B14A440CD4AC}" type="presParOf" srcId="{7F8720D6-5FD8-4643-9EFE-4C2B7F7CB8F5}" destId="{56ABD4F4-6526-4629-BEFA-C756B03C024C}" srcOrd="0" destOrd="0" presId="urn:microsoft.com/office/officeart/2005/8/layout/hierarchy1"/>
    <dgm:cxn modelId="{305478D4-CFF0-4909-B179-C9AC59FFE842}" type="presParOf" srcId="{56ABD4F4-6526-4629-BEFA-C756B03C024C}" destId="{608AADFB-A2C3-485D-A6C6-08590A65A020}" srcOrd="0" destOrd="0" presId="urn:microsoft.com/office/officeart/2005/8/layout/hierarchy1"/>
    <dgm:cxn modelId="{AEEE272A-0CDC-458D-81D2-0719196DC3BA}" type="presParOf" srcId="{56ABD4F4-6526-4629-BEFA-C756B03C024C}" destId="{91E61F27-2CC4-4342-A19C-1DB371D8AEE2}" srcOrd="1" destOrd="0" presId="urn:microsoft.com/office/officeart/2005/8/layout/hierarchy1"/>
    <dgm:cxn modelId="{9D1F1F7C-3F7E-4402-8A0B-327BF351C0DC}" type="presParOf" srcId="{7F8720D6-5FD8-4643-9EFE-4C2B7F7CB8F5}" destId="{DCE906C9-62A6-4C26-9426-D9B3E8B36A48}" srcOrd="1" destOrd="0" presId="urn:microsoft.com/office/officeart/2005/8/layout/hierarchy1"/>
    <dgm:cxn modelId="{F3098821-32B9-4EEC-9A29-E2F2A790FAEA}" type="presParOf" srcId="{AD742311-5F71-44DC-9ED1-63A73207663B}" destId="{62BF1D97-00E0-467F-99E7-9C0940B951D2}" srcOrd="1" destOrd="0" presId="urn:microsoft.com/office/officeart/2005/8/layout/hierarchy1"/>
    <dgm:cxn modelId="{9370CB0E-F500-4996-B2F8-F0EBAFF13F20}" type="presParOf" srcId="{62BF1D97-00E0-467F-99E7-9C0940B951D2}" destId="{1DC8EE4C-4362-451F-AE2F-8310B6AF31AA}" srcOrd="0" destOrd="0" presId="urn:microsoft.com/office/officeart/2005/8/layout/hierarchy1"/>
    <dgm:cxn modelId="{379A682D-71A7-41EB-8F40-E34608A137E7}" type="presParOf" srcId="{1DC8EE4C-4362-451F-AE2F-8310B6AF31AA}" destId="{DB77EC48-7441-42DD-AD74-354F01587B81}" srcOrd="0" destOrd="0" presId="urn:microsoft.com/office/officeart/2005/8/layout/hierarchy1"/>
    <dgm:cxn modelId="{C61C0E3F-CEF9-401C-9946-E96125FFDD01}" type="presParOf" srcId="{1DC8EE4C-4362-451F-AE2F-8310B6AF31AA}" destId="{14CAC5BD-AEF0-4254-B68C-47DB2F835DB0}" srcOrd="1" destOrd="0" presId="urn:microsoft.com/office/officeart/2005/8/layout/hierarchy1"/>
    <dgm:cxn modelId="{0603F8E9-307F-4362-8EE3-AFA9CB147E24}" type="presParOf" srcId="{62BF1D97-00E0-467F-99E7-9C0940B951D2}" destId="{99A1E2E9-0A06-48E1-9E0F-EA10BF87387A}" srcOrd="1" destOrd="0" presId="urn:microsoft.com/office/officeart/2005/8/layout/hierarchy1"/>
    <dgm:cxn modelId="{87966B67-1447-4B9F-BA40-87941B0B93A2}" type="presParOf" srcId="{AD742311-5F71-44DC-9ED1-63A73207663B}" destId="{56DDB317-1C1E-4B90-8622-E47AF4E12F56}" srcOrd="2" destOrd="0" presId="urn:microsoft.com/office/officeart/2005/8/layout/hierarchy1"/>
    <dgm:cxn modelId="{C73B7E3C-75F8-4776-897E-F29FA0BD409C}" type="presParOf" srcId="{56DDB317-1C1E-4B90-8622-E47AF4E12F56}" destId="{F38B42D0-D8BA-467C-BD82-CE14C67B76DF}" srcOrd="0" destOrd="0" presId="urn:microsoft.com/office/officeart/2005/8/layout/hierarchy1"/>
    <dgm:cxn modelId="{446A1412-A70D-42A0-8806-32543EAEA3E9}" type="presParOf" srcId="{F38B42D0-D8BA-467C-BD82-CE14C67B76DF}" destId="{2963CE2B-8087-4390-9E94-8DF47F713CED}" srcOrd="0" destOrd="0" presId="urn:microsoft.com/office/officeart/2005/8/layout/hierarchy1"/>
    <dgm:cxn modelId="{D0C5DBBE-DFC6-4B04-B2AF-CCCC42DA7008}" type="presParOf" srcId="{F38B42D0-D8BA-467C-BD82-CE14C67B76DF}" destId="{6E88B20D-3EE8-4499-B60B-125D8D962F55}" srcOrd="1" destOrd="0" presId="urn:microsoft.com/office/officeart/2005/8/layout/hierarchy1"/>
    <dgm:cxn modelId="{EADB45EF-F8C4-4E49-870E-C3BF3A069E4A}" type="presParOf" srcId="{56DDB317-1C1E-4B90-8622-E47AF4E12F56}" destId="{8A71A695-FF44-43FF-86D6-0EBFD9B953B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FAEA67-5548-45DF-A2A4-0834CBBBBAFF}"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8DCE26D5-5D09-4DF9-AAA7-3DFBA046168E}">
      <dgm:prSet/>
      <dgm:spPr/>
      <dgm:t>
        <a:bodyPr/>
        <a:lstStyle/>
        <a:p>
          <a:r>
            <a:rPr lang="en-US" b="1" i="0" dirty="0"/>
            <a:t>1 John 3:1 </a:t>
          </a:r>
          <a:r>
            <a:rPr lang="en-US" b="0" i="0" dirty="0"/>
            <a:t>See what great love the Father has lavished on us, that we should </a:t>
          </a:r>
          <a:r>
            <a:rPr lang="en-US" b="1" i="0" dirty="0"/>
            <a:t>be called children of God</a:t>
          </a:r>
          <a:r>
            <a:rPr lang="en-US" b="0" i="0" dirty="0"/>
            <a:t>! And that is what we are! The reason the world does not know us is that it did not know him.</a:t>
          </a:r>
        </a:p>
        <a:p>
          <a:r>
            <a:rPr lang="en-US" dirty="0"/>
            <a:t>A CHILD OF GOD </a:t>
          </a:r>
        </a:p>
      </dgm:t>
    </dgm:pt>
    <dgm:pt modelId="{395A70C2-407E-400C-9ED5-A525A4707716}" type="parTrans" cxnId="{AFBE205D-8EF6-4288-A116-2161271400AB}">
      <dgm:prSet/>
      <dgm:spPr/>
      <dgm:t>
        <a:bodyPr/>
        <a:lstStyle/>
        <a:p>
          <a:endParaRPr lang="en-US"/>
        </a:p>
      </dgm:t>
    </dgm:pt>
    <dgm:pt modelId="{DD06E5C0-FC66-41AE-AEEC-AD62FF73B61A}" type="sibTrans" cxnId="{AFBE205D-8EF6-4288-A116-2161271400AB}">
      <dgm:prSet/>
      <dgm:spPr/>
      <dgm:t>
        <a:bodyPr/>
        <a:lstStyle/>
        <a:p>
          <a:endParaRPr lang="en-US"/>
        </a:p>
      </dgm:t>
    </dgm:pt>
    <dgm:pt modelId="{6CB9BCB0-41BC-46AB-88EF-2947EE75694A}">
      <dgm:prSet/>
      <dgm:spPr/>
      <dgm:t>
        <a:bodyPr/>
        <a:lstStyle/>
        <a:p>
          <a:r>
            <a:rPr lang="en-US" b="1" dirty="0"/>
            <a:t>1 Peter 2:11 </a:t>
          </a:r>
          <a:r>
            <a:rPr lang="en-US" b="0" i="0" dirty="0"/>
            <a:t>Dear friends, I urge you, as foreigners and exiles, to abstain from sinful desires, which wage war against your soul.</a:t>
          </a:r>
        </a:p>
        <a:p>
          <a:r>
            <a:rPr lang="en-US" dirty="0"/>
            <a:t>AN ALIEN IN THIS WORLD </a:t>
          </a:r>
        </a:p>
      </dgm:t>
    </dgm:pt>
    <dgm:pt modelId="{E344CCEE-48A2-4BF8-B8D7-78DDFBEA66C4}" type="parTrans" cxnId="{6B9A334E-9E2D-4C24-8DEF-B7A787E41A3D}">
      <dgm:prSet/>
      <dgm:spPr/>
      <dgm:t>
        <a:bodyPr/>
        <a:lstStyle/>
        <a:p>
          <a:endParaRPr lang="en-US"/>
        </a:p>
      </dgm:t>
    </dgm:pt>
    <dgm:pt modelId="{4E6EA4FE-7513-4947-8F29-0F4773696FCF}" type="sibTrans" cxnId="{6B9A334E-9E2D-4C24-8DEF-B7A787E41A3D}">
      <dgm:prSet/>
      <dgm:spPr/>
      <dgm:t>
        <a:bodyPr/>
        <a:lstStyle/>
        <a:p>
          <a:endParaRPr lang="en-US"/>
        </a:p>
      </dgm:t>
    </dgm:pt>
    <dgm:pt modelId="{337AED72-DE3A-49B1-8E4D-709D0230FBE2}">
      <dgm:prSet/>
      <dgm:spPr/>
      <dgm:t>
        <a:bodyPr/>
        <a:lstStyle/>
        <a:p>
          <a:r>
            <a:rPr lang="en-US" dirty="0"/>
            <a:t>2 Cor. 5:17,20 </a:t>
          </a:r>
          <a:r>
            <a:rPr lang="en-US" b="0" i="0" dirty="0"/>
            <a:t>Therefore, if anyone is in Christ, the new creation has come: The old has gone, the new is here! </a:t>
          </a:r>
          <a:r>
            <a:rPr lang="en-US" b="1" i="0" dirty="0"/>
            <a:t>(20) We are therefore Christ’s ambassadors</a:t>
          </a:r>
          <a:r>
            <a:rPr lang="en-US" b="0" i="0" dirty="0"/>
            <a:t>, as though God were making his appeal through us. We implore you on Christ’s behalf: Be reconciled to God. </a:t>
          </a:r>
        </a:p>
        <a:p>
          <a:r>
            <a:rPr lang="en-US" dirty="0"/>
            <a:t>AN AMBASSADOR FOR CHRIST </a:t>
          </a:r>
        </a:p>
      </dgm:t>
    </dgm:pt>
    <dgm:pt modelId="{40C2B2C7-E1AF-43EB-B5C1-D901D6663842}" type="parTrans" cxnId="{06C0DC98-728A-42DF-BB0E-7D3E0BDA7A08}">
      <dgm:prSet/>
      <dgm:spPr/>
      <dgm:t>
        <a:bodyPr/>
        <a:lstStyle/>
        <a:p>
          <a:endParaRPr lang="en-US"/>
        </a:p>
      </dgm:t>
    </dgm:pt>
    <dgm:pt modelId="{94EFC448-C946-4EDE-80D9-60C802C1E081}" type="sibTrans" cxnId="{06C0DC98-728A-42DF-BB0E-7D3E0BDA7A08}">
      <dgm:prSet/>
      <dgm:spPr/>
      <dgm:t>
        <a:bodyPr/>
        <a:lstStyle/>
        <a:p>
          <a:endParaRPr lang="en-US"/>
        </a:p>
      </dgm:t>
    </dgm:pt>
    <dgm:pt modelId="{32B7668E-7454-45AF-99B8-AD40A67006CE}" type="pres">
      <dgm:prSet presAssocID="{C8FAEA67-5548-45DF-A2A4-0834CBBBBAFF}" presName="diagram" presStyleCnt="0">
        <dgm:presLayoutVars>
          <dgm:dir/>
          <dgm:resizeHandles val="exact"/>
        </dgm:presLayoutVars>
      </dgm:prSet>
      <dgm:spPr/>
    </dgm:pt>
    <dgm:pt modelId="{EEB491FF-5EA2-4030-8773-E8463EE7B7A9}" type="pres">
      <dgm:prSet presAssocID="{8DCE26D5-5D09-4DF9-AAA7-3DFBA046168E}" presName="node" presStyleLbl="node1" presStyleIdx="0" presStyleCnt="3">
        <dgm:presLayoutVars>
          <dgm:bulletEnabled val="1"/>
        </dgm:presLayoutVars>
      </dgm:prSet>
      <dgm:spPr/>
    </dgm:pt>
    <dgm:pt modelId="{88AB3DF5-F0B6-4B07-BC30-717209CA5CD7}" type="pres">
      <dgm:prSet presAssocID="{DD06E5C0-FC66-41AE-AEEC-AD62FF73B61A}" presName="sibTrans" presStyleCnt="0"/>
      <dgm:spPr/>
    </dgm:pt>
    <dgm:pt modelId="{D10F9F5A-6D42-46B7-AF15-D6C009A0A928}" type="pres">
      <dgm:prSet presAssocID="{6CB9BCB0-41BC-46AB-88EF-2947EE75694A}" presName="node" presStyleLbl="node1" presStyleIdx="1" presStyleCnt="3">
        <dgm:presLayoutVars>
          <dgm:bulletEnabled val="1"/>
        </dgm:presLayoutVars>
      </dgm:prSet>
      <dgm:spPr/>
    </dgm:pt>
    <dgm:pt modelId="{11F34BDA-E0E7-4B02-824B-07B3278263CE}" type="pres">
      <dgm:prSet presAssocID="{4E6EA4FE-7513-4947-8F29-0F4773696FCF}" presName="sibTrans" presStyleCnt="0"/>
      <dgm:spPr/>
    </dgm:pt>
    <dgm:pt modelId="{88BCFEAD-304D-4F84-AE22-D567FC79C607}" type="pres">
      <dgm:prSet presAssocID="{337AED72-DE3A-49B1-8E4D-709D0230FBE2}" presName="node" presStyleLbl="node1" presStyleIdx="2" presStyleCnt="3">
        <dgm:presLayoutVars>
          <dgm:bulletEnabled val="1"/>
        </dgm:presLayoutVars>
      </dgm:prSet>
      <dgm:spPr/>
    </dgm:pt>
  </dgm:ptLst>
  <dgm:cxnLst>
    <dgm:cxn modelId="{28EFDA26-769E-48BC-AA2B-0863B1CDD6EC}" type="presOf" srcId="{337AED72-DE3A-49B1-8E4D-709D0230FBE2}" destId="{88BCFEAD-304D-4F84-AE22-D567FC79C607}" srcOrd="0" destOrd="0" presId="urn:microsoft.com/office/officeart/2005/8/layout/default"/>
    <dgm:cxn modelId="{AFBE205D-8EF6-4288-A116-2161271400AB}" srcId="{C8FAEA67-5548-45DF-A2A4-0834CBBBBAFF}" destId="{8DCE26D5-5D09-4DF9-AAA7-3DFBA046168E}" srcOrd="0" destOrd="0" parTransId="{395A70C2-407E-400C-9ED5-A525A4707716}" sibTransId="{DD06E5C0-FC66-41AE-AEEC-AD62FF73B61A}"/>
    <dgm:cxn modelId="{6B9A334E-9E2D-4C24-8DEF-B7A787E41A3D}" srcId="{C8FAEA67-5548-45DF-A2A4-0834CBBBBAFF}" destId="{6CB9BCB0-41BC-46AB-88EF-2947EE75694A}" srcOrd="1" destOrd="0" parTransId="{E344CCEE-48A2-4BF8-B8D7-78DDFBEA66C4}" sibTransId="{4E6EA4FE-7513-4947-8F29-0F4773696FCF}"/>
    <dgm:cxn modelId="{06C0DC98-728A-42DF-BB0E-7D3E0BDA7A08}" srcId="{C8FAEA67-5548-45DF-A2A4-0834CBBBBAFF}" destId="{337AED72-DE3A-49B1-8E4D-709D0230FBE2}" srcOrd="2" destOrd="0" parTransId="{40C2B2C7-E1AF-43EB-B5C1-D901D6663842}" sibTransId="{94EFC448-C946-4EDE-80D9-60C802C1E081}"/>
    <dgm:cxn modelId="{1A37E99F-40EA-4EA1-9E6E-3A409C5329CF}" type="presOf" srcId="{C8FAEA67-5548-45DF-A2A4-0834CBBBBAFF}" destId="{32B7668E-7454-45AF-99B8-AD40A67006CE}" srcOrd="0" destOrd="0" presId="urn:microsoft.com/office/officeart/2005/8/layout/default"/>
    <dgm:cxn modelId="{ED9BCAB0-8D7D-429C-BFB9-9C6EF89AE4F6}" type="presOf" srcId="{8DCE26D5-5D09-4DF9-AAA7-3DFBA046168E}" destId="{EEB491FF-5EA2-4030-8773-E8463EE7B7A9}" srcOrd="0" destOrd="0" presId="urn:microsoft.com/office/officeart/2005/8/layout/default"/>
    <dgm:cxn modelId="{02A29AD3-5FCB-4E68-8A1B-E2389E11DAFF}" type="presOf" srcId="{6CB9BCB0-41BC-46AB-88EF-2947EE75694A}" destId="{D10F9F5A-6D42-46B7-AF15-D6C009A0A928}" srcOrd="0" destOrd="0" presId="urn:microsoft.com/office/officeart/2005/8/layout/default"/>
    <dgm:cxn modelId="{54325E77-6EC4-4311-92DB-4CCAE199846A}" type="presParOf" srcId="{32B7668E-7454-45AF-99B8-AD40A67006CE}" destId="{EEB491FF-5EA2-4030-8773-E8463EE7B7A9}" srcOrd="0" destOrd="0" presId="urn:microsoft.com/office/officeart/2005/8/layout/default"/>
    <dgm:cxn modelId="{B0B3DEA6-FCB3-470B-9674-D0FEE5D55BBC}" type="presParOf" srcId="{32B7668E-7454-45AF-99B8-AD40A67006CE}" destId="{88AB3DF5-F0B6-4B07-BC30-717209CA5CD7}" srcOrd="1" destOrd="0" presId="urn:microsoft.com/office/officeart/2005/8/layout/default"/>
    <dgm:cxn modelId="{9A45E719-1953-426C-B1E5-1173C442F78C}" type="presParOf" srcId="{32B7668E-7454-45AF-99B8-AD40A67006CE}" destId="{D10F9F5A-6D42-46B7-AF15-D6C009A0A928}" srcOrd="2" destOrd="0" presId="urn:microsoft.com/office/officeart/2005/8/layout/default"/>
    <dgm:cxn modelId="{6E6E477A-9FC3-4F53-8147-02F409FAC444}" type="presParOf" srcId="{32B7668E-7454-45AF-99B8-AD40A67006CE}" destId="{11F34BDA-E0E7-4B02-824B-07B3278263CE}" srcOrd="3" destOrd="0" presId="urn:microsoft.com/office/officeart/2005/8/layout/default"/>
    <dgm:cxn modelId="{61347471-5DB9-479E-96A5-075CB4966A2C}" type="presParOf" srcId="{32B7668E-7454-45AF-99B8-AD40A67006CE}" destId="{88BCFEAD-304D-4F84-AE22-D567FC79C607}"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0A1610-50FB-481A-B9C5-61DC172D7EDB}"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1DA8DFA1-AEC4-4C85-AAB6-2A788689D600}">
      <dgm:prSet/>
      <dgm:spPr/>
      <dgm:t>
        <a:bodyPr/>
        <a:lstStyle/>
        <a:p>
          <a:r>
            <a:rPr lang="en-US"/>
            <a:t>How would you define the word CHURCH?</a:t>
          </a:r>
        </a:p>
      </dgm:t>
    </dgm:pt>
    <dgm:pt modelId="{C85002E6-1BE3-4CE1-A838-0CE3E3304955}" type="parTrans" cxnId="{A108B834-A653-4E18-AB0C-497943FC4D3C}">
      <dgm:prSet/>
      <dgm:spPr/>
      <dgm:t>
        <a:bodyPr/>
        <a:lstStyle/>
        <a:p>
          <a:endParaRPr lang="en-US"/>
        </a:p>
      </dgm:t>
    </dgm:pt>
    <dgm:pt modelId="{384B278B-73C9-4C06-8B68-B1EEDC256395}" type="sibTrans" cxnId="{A108B834-A653-4E18-AB0C-497943FC4D3C}">
      <dgm:prSet/>
      <dgm:spPr/>
      <dgm:t>
        <a:bodyPr/>
        <a:lstStyle/>
        <a:p>
          <a:endParaRPr lang="en-US"/>
        </a:p>
      </dgm:t>
    </dgm:pt>
    <dgm:pt modelId="{DAF35B3A-A15C-4915-B344-3F681E2999F3}">
      <dgm:prSet/>
      <dgm:spPr/>
      <dgm:t>
        <a:bodyPr/>
        <a:lstStyle/>
        <a:p>
          <a:r>
            <a:rPr lang="en-US"/>
            <a:t>How would you describe past experiences with church?</a:t>
          </a:r>
        </a:p>
      </dgm:t>
    </dgm:pt>
    <dgm:pt modelId="{D59CAF36-9B03-499E-9BA2-351445498C63}" type="parTrans" cxnId="{88D9057F-3F73-4CF9-BA21-88BCCE56BA18}">
      <dgm:prSet/>
      <dgm:spPr/>
      <dgm:t>
        <a:bodyPr/>
        <a:lstStyle/>
        <a:p>
          <a:endParaRPr lang="en-US"/>
        </a:p>
      </dgm:t>
    </dgm:pt>
    <dgm:pt modelId="{DCA6E633-A504-4ED7-8247-5028294F1FB8}" type="sibTrans" cxnId="{88D9057F-3F73-4CF9-BA21-88BCCE56BA18}">
      <dgm:prSet/>
      <dgm:spPr/>
      <dgm:t>
        <a:bodyPr/>
        <a:lstStyle/>
        <a:p>
          <a:endParaRPr lang="en-US"/>
        </a:p>
      </dgm:t>
    </dgm:pt>
    <dgm:pt modelId="{E0555F0F-46D4-4075-8487-1674500DB568}" type="pres">
      <dgm:prSet presAssocID="{540A1610-50FB-481A-B9C5-61DC172D7EDB}" presName="diagram" presStyleCnt="0">
        <dgm:presLayoutVars>
          <dgm:dir/>
          <dgm:resizeHandles val="exact"/>
        </dgm:presLayoutVars>
      </dgm:prSet>
      <dgm:spPr/>
    </dgm:pt>
    <dgm:pt modelId="{07310CB3-89C6-423E-851B-1DBE186DFF36}" type="pres">
      <dgm:prSet presAssocID="{1DA8DFA1-AEC4-4C85-AAB6-2A788689D600}" presName="node" presStyleLbl="node1" presStyleIdx="0" presStyleCnt="2">
        <dgm:presLayoutVars>
          <dgm:bulletEnabled val="1"/>
        </dgm:presLayoutVars>
      </dgm:prSet>
      <dgm:spPr/>
    </dgm:pt>
    <dgm:pt modelId="{E1443B9B-D53A-4937-AD3D-D09D935F5A0B}" type="pres">
      <dgm:prSet presAssocID="{384B278B-73C9-4C06-8B68-B1EEDC256395}" presName="sibTrans" presStyleCnt="0"/>
      <dgm:spPr/>
    </dgm:pt>
    <dgm:pt modelId="{27287B0A-309E-4402-B750-652F7F03BB31}" type="pres">
      <dgm:prSet presAssocID="{DAF35B3A-A15C-4915-B344-3F681E2999F3}" presName="node" presStyleLbl="node1" presStyleIdx="1" presStyleCnt="2">
        <dgm:presLayoutVars>
          <dgm:bulletEnabled val="1"/>
        </dgm:presLayoutVars>
      </dgm:prSet>
      <dgm:spPr/>
    </dgm:pt>
  </dgm:ptLst>
  <dgm:cxnLst>
    <dgm:cxn modelId="{D003A925-9786-482F-8748-A87A665030F5}" type="presOf" srcId="{540A1610-50FB-481A-B9C5-61DC172D7EDB}" destId="{E0555F0F-46D4-4075-8487-1674500DB568}" srcOrd="0" destOrd="0" presId="urn:microsoft.com/office/officeart/2005/8/layout/default"/>
    <dgm:cxn modelId="{A108B834-A653-4E18-AB0C-497943FC4D3C}" srcId="{540A1610-50FB-481A-B9C5-61DC172D7EDB}" destId="{1DA8DFA1-AEC4-4C85-AAB6-2A788689D600}" srcOrd="0" destOrd="0" parTransId="{C85002E6-1BE3-4CE1-A838-0CE3E3304955}" sibTransId="{384B278B-73C9-4C06-8B68-B1EEDC256395}"/>
    <dgm:cxn modelId="{88D9057F-3F73-4CF9-BA21-88BCCE56BA18}" srcId="{540A1610-50FB-481A-B9C5-61DC172D7EDB}" destId="{DAF35B3A-A15C-4915-B344-3F681E2999F3}" srcOrd="1" destOrd="0" parTransId="{D59CAF36-9B03-499E-9BA2-351445498C63}" sibTransId="{DCA6E633-A504-4ED7-8247-5028294F1FB8}"/>
    <dgm:cxn modelId="{3954A38F-9A5D-40F9-A6E4-238DB3350C85}" type="presOf" srcId="{DAF35B3A-A15C-4915-B344-3F681E2999F3}" destId="{27287B0A-309E-4402-B750-652F7F03BB31}" srcOrd="0" destOrd="0" presId="urn:microsoft.com/office/officeart/2005/8/layout/default"/>
    <dgm:cxn modelId="{9BAC869A-EF55-4C73-B869-0C9F06BFCA21}" type="presOf" srcId="{1DA8DFA1-AEC4-4C85-AAB6-2A788689D600}" destId="{07310CB3-89C6-423E-851B-1DBE186DFF36}" srcOrd="0" destOrd="0" presId="urn:microsoft.com/office/officeart/2005/8/layout/default"/>
    <dgm:cxn modelId="{478B46F1-3D60-4732-8788-313BBB030500}" type="presParOf" srcId="{E0555F0F-46D4-4075-8487-1674500DB568}" destId="{07310CB3-89C6-423E-851B-1DBE186DFF36}" srcOrd="0" destOrd="0" presId="urn:microsoft.com/office/officeart/2005/8/layout/default"/>
    <dgm:cxn modelId="{D3D37ABC-2AA6-4100-8F82-1E27E4B04BD7}" type="presParOf" srcId="{E0555F0F-46D4-4075-8487-1674500DB568}" destId="{E1443B9B-D53A-4937-AD3D-D09D935F5A0B}" srcOrd="1" destOrd="0" presId="urn:microsoft.com/office/officeart/2005/8/layout/default"/>
    <dgm:cxn modelId="{766D7DD0-B2B6-480E-9330-D1FC4D3A16D2}" type="presParOf" srcId="{E0555F0F-46D4-4075-8487-1674500DB568}" destId="{27287B0A-309E-4402-B750-652F7F03BB31}"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270BDF-1303-4B14-9A3C-F9DD80435263}"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9A827665-1A15-46B3-8E06-9D696105B016}">
      <dgm:prSet/>
      <dgm:spPr/>
      <dgm:t>
        <a:bodyPr/>
        <a:lstStyle/>
        <a:p>
          <a:r>
            <a:rPr lang="en-US"/>
            <a:t>The church is the community of people who follow Jesus Christ as Lord. </a:t>
          </a:r>
        </a:p>
      </dgm:t>
    </dgm:pt>
    <dgm:pt modelId="{C81DF512-2FA1-4FBB-AFF2-789A93595326}" type="parTrans" cxnId="{9CC60A59-581B-4D58-B025-068C186EFEFA}">
      <dgm:prSet/>
      <dgm:spPr/>
      <dgm:t>
        <a:bodyPr/>
        <a:lstStyle/>
        <a:p>
          <a:endParaRPr lang="en-US"/>
        </a:p>
      </dgm:t>
    </dgm:pt>
    <dgm:pt modelId="{2BE90DB4-3E66-4681-9400-F8FDA761A853}" type="sibTrans" cxnId="{9CC60A59-581B-4D58-B025-068C186EFEFA}">
      <dgm:prSet/>
      <dgm:spPr/>
      <dgm:t>
        <a:bodyPr/>
        <a:lstStyle/>
        <a:p>
          <a:endParaRPr lang="en-US"/>
        </a:p>
      </dgm:t>
    </dgm:pt>
    <dgm:pt modelId="{23EA87C7-8D08-4646-B0AE-F66A13C77908}">
      <dgm:prSet/>
      <dgm:spPr/>
      <dgm:t>
        <a:bodyPr/>
        <a:lstStyle/>
        <a:p>
          <a:r>
            <a:rPr lang="en-US"/>
            <a:t>WHAT IS THE PURPOSE OF THE CHURCH?</a:t>
          </a:r>
        </a:p>
      </dgm:t>
    </dgm:pt>
    <dgm:pt modelId="{70E13C38-4366-4BB8-BD77-B944ADB13A7B}" type="parTrans" cxnId="{AF86D8C8-98CD-43E9-AFF0-F351677D9BCF}">
      <dgm:prSet/>
      <dgm:spPr/>
      <dgm:t>
        <a:bodyPr/>
        <a:lstStyle/>
        <a:p>
          <a:endParaRPr lang="en-US"/>
        </a:p>
      </dgm:t>
    </dgm:pt>
    <dgm:pt modelId="{7D79053E-5C5D-4CE5-A5E1-B39370D409C8}" type="sibTrans" cxnId="{AF86D8C8-98CD-43E9-AFF0-F351677D9BCF}">
      <dgm:prSet/>
      <dgm:spPr/>
      <dgm:t>
        <a:bodyPr/>
        <a:lstStyle/>
        <a:p>
          <a:endParaRPr lang="en-US"/>
        </a:p>
      </dgm:t>
    </dgm:pt>
    <dgm:pt modelId="{43C794FC-9FB2-488B-AB78-1104EABF51E6}" type="pres">
      <dgm:prSet presAssocID="{AE270BDF-1303-4B14-9A3C-F9DD80435263}" presName="vert0" presStyleCnt="0">
        <dgm:presLayoutVars>
          <dgm:dir/>
          <dgm:animOne val="branch"/>
          <dgm:animLvl val="lvl"/>
        </dgm:presLayoutVars>
      </dgm:prSet>
      <dgm:spPr/>
    </dgm:pt>
    <dgm:pt modelId="{FEF03634-6C60-4DB0-AD59-75FF25EBC46E}" type="pres">
      <dgm:prSet presAssocID="{9A827665-1A15-46B3-8E06-9D696105B016}" presName="thickLine" presStyleLbl="alignNode1" presStyleIdx="0" presStyleCnt="2"/>
      <dgm:spPr/>
    </dgm:pt>
    <dgm:pt modelId="{F06A78E6-4AF6-472B-93C8-FFD832B3C2D6}" type="pres">
      <dgm:prSet presAssocID="{9A827665-1A15-46B3-8E06-9D696105B016}" presName="horz1" presStyleCnt="0"/>
      <dgm:spPr/>
    </dgm:pt>
    <dgm:pt modelId="{519A99DF-1D9A-444B-B6CD-22B2EE57C696}" type="pres">
      <dgm:prSet presAssocID="{9A827665-1A15-46B3-8E06-9D696105B016}" presName="tx1" presStyleLbl="revTx" presStyleIdx="0" presStyleCnt="2"/>
      <dgm:spPr/>
    </dgm:pt>
    <dgm:pt modelId="{FDB20D84-6023-44F2-B086-56C2FA2536AB}" type="pres">
      <dgm:prSet presAssocID="{9A827665-1A15-46B3-8E06-9D696105B016}" presName="vert1" presStyleCnt="0"/>
      <dgm:spPr/>
    </dgm:pt>
    <dgm:pt modelId="{94FCBFEB-46CB-4973-BFB0-30221040A4CB}" type="pres">
      <dgm:prSet presAssocID="{23EA87C7-8D08-4646-B0AE-F66A13C77908}" presName="thickLine" presStyleLbl="alignNode1" presStyleIdx="1" presStyleCnt="2"/>
      <dgm:spPr/>
    </dgm:pt>
    <dgm:pt modelId="{B8F6741A-1591-4B0E-985A-1024E2F75B82}" type="pres">
      <dgm:prSet presAssocID="{23EA87C7-8D08-4646-B0AE-F66A13C77908}" presName="horz1" presStyleCnt="0"/>
      <dgm:spPr/>
    </dgm:pt>
    <dgm:pt modelId="{B98DBFB1-05B8-4C61-8027-64D617DAB701}" type="pres">
      <dgm:prSet presAssocID="{23EA87C7-8D08-4646-B0AE-F66A13C77908}" presName="tx1" presStyleLbl="revTx" presStyleIdx="1" presStyleCnt="2"/>
      <dgm:spPr/>
    </dgm:pt>
    <dgm:pt modelId="{EFF5D3FE-7D52-4051-AB7F-2403CDC117C2}" type="pres">
      <dgm:prSet presAssocID="{23EA87C7-8D08-4646-B0AE-F66A13C77908}" presName="vert1" presStyleCnt="0"/>
      <dgm:spPr/>
    </dgm:pt>
  </dgm:ptLst>
  <dgm:cxnLst>
    <dgm:cxn modelId="{1B4E416F-B500-4C1B-8C0D-51E9B5F33C2E}" type="presOf" srcId="{9A827665-1A15-46B3-8E06-9D696105B016}" destId="{519A99DF-1D9A-444B-B6CD-22B2EE57C696}" srcOrd="0" destOrd="0" presId="urn:microsoft.com/office/officeart/2008/layout/LinedList"/>
    <dgm:cxn modelId="{9CC60A59-581B-4D58-B025-068C186EFEFA}" srcId="{AE270BDF-1303-4B14-9A3C-F9DD80435263}" destId="{9A827665-1A15-46B3-8E06-9D696105B016}" srcOrd="0" destOrd="0" parTransId="{C81DF512-2FA1-4FBB-AFF2-789A93595326}" sibTransId="{2BE90DB4-3E66-4681-9400-F8FDA761A853}"/>
    <dgm:cxn modelId="{1CCD267A-4168-4E55-8FDF-E11CA4458BA7}" type="presOf" srcId="{23EA87C7-8D08-4646-B0AE-F66A13C77908}" destId="{B98DBFB1-05B8-4C61-8027-64D617DAB701}" srcOrd="0" destOrd="0" presId="urn:microsoft.com/office/officeart/2008/layout/LinedList"/>
    <dgm:cxn modelId="{FEFE0A9B-17C8-47EB-9946-053769C22D57}" type="presOf" srcId="{AE270BDF-1303-4B14-9A3C-F9DD80435263}" destId="{43C794FC-9FB2-488B-AB78-1104EABF51E6}" srcOrd="0" destOrd="0" presId="urn:microsoft.com/office/officeart/2008/layout/LinedList"/>
    <dgm:cxn modelId="{AF86D8C8-98CD-43E9-AFF0-F351677D9BCF}" srcId="{AE270BDF-1303-4B14-9A3C-F9DD80435263}" destId="{23EA87C7-8D08-4646-B0AE-F66A13C77908}" srcOrd="1" destOrd="0" parTransId="{70E13C38-4366-4BB8-BD77-B944ADB13A7B}" sibTransId="{7D79053E-5C5D-4CE5-A5E1-B39370D409C8}"/>
    <dgm:cxn modelId="{B3068020-3B72-4656-8D5D-D6FCC339856D}" type="presParOf" srcId="{43C794FC-9FB2-488B-AB78-1104EABF51E6}" destId="{FEF03634-6C60-4DB0-AD59-75FF25EBC46E}" srcOrd="0" destOrd="0" presId="urn:microsoft.com/office/officeart/2008/layout/LinedList"/>
    <dgm:cxn modelId="{96D7DE4E-1D53-43BD-B2DB-39481D1FE583}" type="presParOf" srcId="{43C794FC-9FB2-488B-AB78-1104EABF51E6}" destId="{F06A78E6-4AF6-472B-93C8-FFD832B3C2D6}" srcOrd="1" destOrd="0" presId="urn:microsoft.com/office/officeart/2008/layout/LinedList"/>
    <dgm:cxn modelId="{D747AF4C-C8B5-440E-9761-5B7AD4E54EFF}" type="presParOf" srcId="{F06A78E6-4AF6-472B-93C8-FFD832B3C2D6}" destId="{519A99DF-1D9A-444B-B6CD-22B2EE57C696}" srcOrd="0" destOrd="0" presId="urn:microsoft.com/office/officeart/2008/layout/LinedList"/>
    <dgm:cxn modelId="{FA0B2ADD-7E8B-478F-B603-E92AF47B1C15}" type="presParOf" srcId="{F06A78E6-4AF6-472B-93C8-FFD832B3C2D6}" destId="{FDB20D84-6023-44F2-B086-56C2FA2536AB}" srcOrd="1" destOrd="0" presId="urn:microsoft.com/office/officeart/2008/layout/LinedList"/>
    <dgm:cxn modelId="{E324745D-2C7A-4410-AACA-5EB0E2303849}" type="presParOf" srcId="{43C794FC-9FB2-488B-AB78-1104EABF51E6}" destId="{94FCBFEB-46CB-4973-BFB0-30221040A4CB}" srcOrd="2" destOrd="0" presId="urn:microsoft.com/office/officeart/2008/layout/LinedList"/>
    <dgm:cxn modelId="{9C1E83B0-0073-40CA-AD70-C98A4582F575}" type="presParOf" srcId="{43C794FC-9FB2-488B-AB78-1104EABF51E6}" destId="{B8F6741A-1591-4B0E-985A-1024E2F75B82}" srcOrd="3" destOrd="0" presId="urn:microsoft.com/office/officeart/2008/layout/LinedList"/>
    <dgm:cxn modelId="{406BEB93-9A8F-4CF0-9457-4A3BB4D6C8D2}" type="presParOf" srcId="{B8F6741A-1591-4B0E-985A-1024E2F75B82}" destId="{B98DBFB1-05B8-4C61-8027-64D617DAB701}" srcOrd="0" destOrd="0" presId="urn:microsoft.com/office/officeart/2008/layout/LinedList"/>
    <dgm:cxn modelId="{B44188F0-F4F1-4DBC-9255-9930A3C53093}" type="presParOf" srcId="{B8F6741A-1591-4B0E-985A-1024E2F75B82}" destId="{EFF5D3FE-7D52-4051-AB7F-2403CDC117C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2DCA67-4C25-4D11-BBC8-B4DCC9E15AF6}"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FAD99178-1CA4-4BBD-BDD5-5519FB53C334}">
      <dgm:prSet/>
      <dgm:spPr/>
      <dgm:t>
        <a:bodyPr/>
        <a:lstStyle/>
        <a:p>
          <a:r>
            <a:rPr lang="en-US"/>
            <a:t>1. To exist as a community of Christ followers who encourage, support and equip one another. </a:t>
          </a:r>
        </a:p>
      </dgm:t>
    </dgm:pt>
    <dgm:pt modelId="{17257804-ECAC-466A-9991-2A2929137BD4}" type="parTrans" cxnId="{ABD7E7F6-7D74-43F8-B1AF-9CE7B13D9B79}">
      <dgm:prSet/>
      <dgm:spPr/>
      <dgm:t>
        <a:bodyPr/>
        <a:lstStyle/>
        <a:p>
          <a:endParaRPr lang="en-US"/>
        </a:p>
      </dgm:t>
    </dgm:pt>
    <dgm:pt modelId="{A8783D19-7CE4-420D-B0AE-C3EEA6E7DF2F}" type="sibTrans" cxnId="{ABD7E7F6-7D74-43F8-B1AF-9CE7B13D9B79}">
      <dgm:prSet/>
      <dgm:spPr/>
      <dgm:t>
        <a:bodyPr/>
        <a:lstStyle/>
        <a:p>
          <a:endParaRPr lang="en-US"/>
        </a:p>
      </dgm:t>
    </dgm:pt>
    <dgm:pt modelId="{2D407FD8-6538-4A80-8AFC-339546CF5D78}">
      <dgm:prSet/>
      <dgm:spPr/>
      <dgm:t>
        <a:bodyPr/>
        <a:lstStyle/>
        <a:p>
          <a:r>
            <a:rPr lang="en-US"/>
            <a:t>2. To serve as representatives of God’s kingdom to accomplish His work in the world. </a:t>
          </a:r>
        </a:p>
      </dgm:t>
    </dgm:pt>
    <dgm:pt modelId="{B09588C7-321C-4CA6-BBCB-E5588907AC74}" type="parTrans" cxnId="{D99A8C4C-B116-47D5-B9A8-924629A3FCEF}">
      <dgm:prSet/>
      <dgm:spPr/>
      <dgm:t>
        <a:bodyPr/>
        <a:lstStyle/>
        <a:p>
          <a:endParaRPr lang="en-US"/>
        </a:p>
      </dgm:t>
    </dgm:pt>
    <dgm:pt modelId="{6181D206-DD1C-4A83-AAD6-0B54166227E4}" type="sibTrans" cxnId="{D99A8C4C-B116-47D5-B9A8-924629A3FCEF}">
      <dgm:prSet/>
      <dgm:spPr/>
      <dgm:t>
        <a:bodyPr/>
        <a:lstStyle/>
        <a:p>
          <a:endParaRPr lang="en-US"/>
        </a:p>
      </dgm:t>
    </dgm:pt>
    <dgm:pt modelId="{B37A4E0D-2461-4CB7-8BE5-7C7983422588}" type="pres">
      <dgm:prSet presAssocID="{7C2DCA67-4C25-4D11-BBC8-B4DCC9E15AF6}" presName="hierChild1" presStyleCnt="0">
        <dgm:presLayoutVars>
          <dgm:chPref val="1"/>
          <dgm:dir/>
          <dgm:animOne val="branch"/>
          <dgm:animLvl val="lvl"/>
          <dgm:resizeHandles/>
        </dgm:presLayoutVars>
      </dgm:prSet>
      <dgm:spPr/>
    </dgm:pt>
    <dgm:pt modelId="{B3220971-F2AB-4831-9F65-B3D05CB6510D}" type="pres">
      <dgm:prSet presAssocID="{FAD99178-1CA4-4BBD-BDD5-5519FB53C334}" presName="hierRoot1" presStyleCnt="0"/>
      <dgm:spPr/>
    </dgm:pt>
    <dgm:pt modelId="{F16BB3C3-6DBF-4D75-97F5-76823F92EB0D}" type="pres">
      <dgm:prSet presAssocID="{FAD99178-1CA4-4BBD-BDD5-5519FB53C334}" presName="composite" presStyleCnt="0"/>
      <dgm:spPr/>
    </dgm:pt>
    <dgm:pt modelId="{FD21DF94-8FBF-4F75-9BF8-93B65B578B9E}" type="pres">
      <dgm:prSet presAssocID="{FAD99178-1CA4-4BBD-BDD5-5519FB53C334}" presName="background" presStyleLbl="node0" presStyleIdx="0" presStyleCnt="2"/>
      <dgm:spPr/>
    </dgm:pt>
    <dgm:pt modelId="{89D61F20-5F3F-4FAE-A843-8A1C108D9944}" type="pres">
      <dgm:prSet presAssocID="{FAD99178-1CA4-4BBD-BDD5-5519FB53C334}" presName="text" presStyleLbl="fgAcc0" presStyleIdx="0" presStyleCnt="2">
        <dgm:presLayoutVars>
          <dgm:chPref val="3"/>
        </dgm:presLayoutVars>
      </dgm:prSet>
      <dgm:spPr/>
    </dgm:pt>
    <dgm:pt modelId="{FBB2ED5F-D347-4727-9366-C72E66A8E196}" type="pres">
      <dgm:prSet presAssocID="{FAD99178-1CA4-4BBD-BDD5-5519FB53C334}" presName="hierChild2" presStyleCnt="0"/>
      <dgm:spPr/>
    </dgm:pt>
    <dgm:pt modelId="{BC81EBC5-16B0-475B-88B5-BF0B44CC5F29}" type="pres">
      <dgm:prSet presAssocID="{2D407FD8-6538-4A80-8AFC-339546CF5D78}" presName="hierRoot1" presStyleCnt="0"/>
      <dgm:spPr/>
    </dgm:pt>
    <dgm:pt modelId="{9CF07D26-2B7B-4111-ACC6-77DB50376D28}" type="pres">
      <dgm:prSet presAssocID="{2D407FD8-6538-4A80-8AFC-339546CF5D78}" presName="composite" presStyleCnt="0"/>
      <dgm:spPr/>
    </dgm:pt>
    <dgm:pt modelId="{3C3A95E4-63BB-4EF9-9E90-455B6BAC6CBE}" type="pres">
      <dgm:prSet presAssocID="{2D407FD8-6538-4A80-8AFC-339546CF5D78}" presName="background" presStyleLbl="node0" presStyleIdx="1" presStyleCnt="2"/>
      <dgm:spPr/>
    </dgm:pt>
    <dgm:pt modelId="{C97280BA-5ECC-4AA9-B85C-18E5A29CE07A}" type="pres">
      <dgm:prSet presAssocID="{2D407FD8-6538-4A80-8AFC-339546CF5D78}" presName="text" presStyleLbl="fgAcc0" presStyleIdx="1" presStyleCnt="2">
        <dgm:presLayoutVars>
          <dgm:chPref val="3"/>
        </dgm:presLayoutVars>
      </dgm:prSet>
      <dgm:spPr/>
    </dgm:pt>
    <dgm:pt modelId="{CE0306E9-10F4-4401-A867-9D0A17F0D24A}" type="pres">
      <dgm:prSet presAssocID="{2D407FD8-6538-4A80-8AFC-339546CF5D78}" presName="hierChild2" presStyleCnt="0"/>
      <dgm:spPr/>
    </dgm:pt>
  </dgm:ptLst>
  <dgm:cxnLst>
    <dgm:cxn modelId="{987F8C0C-2308-407D-A109-4EA6977986EC}" type="presOf" srcId="{FAD99178-1CA4-4BBD-BDD5-5519FB53C334}" destId="{89D61F20-5F3F-4FAE-A843-8A1C108D9944}" srcOrd="0" destOrd="0" presId="urn:microsoft.com/office/officeart/2005/8/layout/hierarchy1"/>
    <dgm:cxn modelId="{D99A8C4C-B116-47D5-B9A8-924629A3FCEF}" srcId="{7C2DCA67-4C25-4D11-BBC8-B4DCC9E15AF6}" destId="{2D407FD8-6538-4A80-8AFC-339546CF5D78}" srcOrd="1" destOrd="0" parTransId="{B09588C7-321C-4CA6-BBCB-E5588907AC74}" sibTransId="{6181D206-DD1C-4A83-AAD6-0B54166227E4}"/>
    <dgm:cxn modelId="{DD060897-DBB2-4E2E-9DE6-4ACB14BB0542}" type="presOf" srcId="{2D407FD8-6538-4A80-8AFC-339546CF5D78}" destId="{C97280BA-5ECC-4AA9-B85C-18E5A29CE07A}" srcOrd="0" destOrd="0" presId="urn:microsoft.com/office/officeart/2005/8/layout/hierarchy1"/>
    <dgm:cxn modelId="{B1D687EC-0643-463F-B974-F7F73AAF7034}" type="presOf" srcId="{7C2DCA67-4C25-4D11-BBC8-B4DCC9E15AF6}" destId="{B37A4E0D-2461-4CB7-8BE5-7C7983422588}" srcOrd="0" destOrd="0" presId="urn:microsoft.com/office/officeart/2005/8/layout/hierarchy1"/>
    <dgm:cxn modelId="{ABD7E7F6-7D74-43F8-B1AF-9CE7B13D9B79}" srcId="{7C2DCA67-4C25-4D11-BBC8-B4DCC9E15AF6}" destId="{FAD99178-1CA4-4BBD-BDD5-5519FB53C334}" srcOrd="0" destOrd="0" parTransId="{17257804-ECAC-466A-9991-2A2929137BD4}" sibTransId="{A8783D19-7CE4-420D-B0AE-C3EEA6E7DF2F}"/>
    <dgm:cxn modelId="{C323160F-1C64-4CD4-BD4B-28C2610CBB41}" type="presParOf" srcId="{B37A4E0D-2461-4CB7-8BE5-7C7983422588}" destId="{B3220971-F2AB-4831-9F65-B3D05CB6510D}" srcOrd="0" destOrd="0" presId="urn:microsoft.com/office/officeart/2005/8/layout/hierarchy1"/>
    <dgm:cxn modelId="{0BDAE547-A4AA-422E-8F6A-EEF4F3D3383B}" type="presParOf" srcId="{B3220971-F2AB-4831-9F65-B3D05CB6510D}" destId="{F16BB3C3-6DBF-4D75-97F5-76823F92EB0D}" srcOrd="0" destOrd="0" presId="urn:microsoft.com/office/officeart/2005/8/layout/hierarchy1"/>
    <dgm:cxn modelId="{B5EE28A0-CEE4-4ECF-A1B8-EE953E31B7E6}" type="presParOf" srcId="{F16BB3C3-6DBF-4D75-97F5-76823F92EB0D}" destId="{FD21DF94-8FBF-4F75-9BF8-93B65B578B9E}" srcOrd="0" destOrd="0" presId="urn:microsoft.com/office/officeart/2005/8/layout/hierarchy1"/>
    <dgm:cxn modelId="{89F9967F-031B-4435-A888-3E1D3A57E0E6}" type="presParOf" srcId="{F16BB3C3-6DBF-4D75-97F5-76823F92EB0D}" destId="{89D61F20-5F3F-4FAE-A843-8A1C108D9944}" srcOrd="1" destOrd="0" presId="urn:microsoft.com/office/officeart/2005/8/layout/hierarchy1"/>
    <dgm:cxn modelId="{65F7E231-E238-48C7-A7EF-8BE7B3607BFC}" type="presParOf" srcId="{B3220971-F2AB-4831-9F65-B3D05CB6510D}" destId="{FBB2ED5F-D347-4727-9366-C72E66A8E196}" srcOrd="1" destOrd="0" presId="urn:microsoft.com/office/officeart/2005/8/layout/hierarchy1"/>
    <dgm:cxn modelId="{90F5357B-028F-4071-B18B-181081B5E576}" type="presParOf" srcId="{B37A4E0D-2461-4CB7-8BE5-7C7983422588}" destId="{BC81EBC5-16B0-475B-88B5-BF0B44CC5F29}" srcOrd="1" destOrd="0" presId="urn:microsoft.com/office/officeart/2005/8/layout/hierarchy1"/>
    <dgm:cxn modelId="{EBA29050-AD3D-4B4B-B61D-C8B2AA99A33B}" type="presParOf" srcId="{BC81EBC5-16B0-475B-88B5-BF0B44CC5F29}" destId="{9CF07D26-2B7B-4111-ACC6-77DB50376D28}" srcOrd="0" destOrd="0" presId="urn:microsoft.com/office/officeart/2005/8/layout/hierarchy1"/>
    <dgm:cxn modelId="{0D2D12B5-181D-4531-84AF-6A1A96F9AF19}" type="presParOf" srcId="{9CF07D26-2B7B-4111-ACC6-77DB50376D28}" destId="{3C3A95E4-63BB-4EF9-9E90-455B6BAC6CBE}" srcOrd="0" destOrd="0" presId="urn:microsoft.com/office/officeart/2005/8/layout/hierarchy1"/>
    <dgm:cxn modelId="{7E53159D-1E91-4E94-8E10-385E0B20D2E8}" type="presParOf" srcId="{9CF07D26-2B7B-4111-ACC6-77DB50376D28}" destId="{C97280BA-5ECC-4AA9-B85C-18E5A29CE07A}" srcOrd="1" destOrd="0" presId="urn:microsoft.com/office/officeart/2005/8/layout/hierarchy1"/>
    <dgm:cxn modelId="{C3C1C4B6-C8BB-4119-ABA6-57007B7DAF2A}" type="presParOf" srcId="{BC81EBC5-16B0-475B-88B5-BF0B44CC5F29}" destId="{CE0306E9-10F4-4401-A867-9D0A17F0D24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FA997D-6AA6-4B95-A76C-0F6E9E10E81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EF60CF2-2E6C-4031-B680-AD70E605520B}">
      <dgm:prSet/>
      <dgm:spPr/>
      <dgm:t>
        <a:bodyPr/>
        <a:lstStyle/>
        <a:p>
          <a:r>
            <a:rPr lang="en-US"/>
            <a:t>What do you look forward to when it comes to participating in the life of the church?</a:t>
          </a:r>
        </a:p>
      </dgm:t>
    </dgm:pt>
    <dgm:pt modelId="{7C66A1D0-F8F3-4B56-9B5C-5706CC1DF287}" type="parTrans" cxnId="{96C09E69-65FE-4E71-AE51-DCF4407444F4}">
      <dgm:prSet/>
      <dgm:spPr/>
      <dgm:t>
        <a:bodyPr/>
        <a:lstStyle/>
        <a:p>
          <a:endParaRPr lang="en-US"/>
        </a:p>
      </dgm:t>
    </dgm:pt>
    <dgm:pt modelId="{87D01D1B-740D-478A-A724-AB3376BE1BC6}" type="sibTrans" cxnId="{96C09E69-65FE-4E71-AE51-DCF4407444F4}">
      <dgm:prSet/>
      <dgm:spPr/>
      <dgm:t>
        <a:bodyPr/>
        <a:lstStyle/>
        <a:p>
          <a:endParaRPr lang="en-US"/>
        </a:p>
      </dgm:t>
    </dgm:pt>
    <dgm:pt modelId="{C6756FD0-0F07-4457-839D-FB3F487E4CE5}">
      <dgm:prSet/>
      <dgm:spPr/>
      <dgm:t>
        <a:bodyPr/>
        <a:lstStyle/>
        <a:p>
          <a:r>
            <a:rPr lang="en-US"/>
            <a:t>What emotions do you experience when you help others? Why?</a:t>
          </a:r>
        </a:p>
      </dgm:t>
    </dgm:pt>
    <dgm:pt modelId="{2A1E8269-8C79-4585-9D22-B9F54B706FBC}" type="parTrans" cxnId="{921D3E18-1100-446F-A90A-BBEA823633E9}">
      <dgm:prSet/>
      <dgm:spPr/>
      <dgm:t>
        <a:bodyPr/>
        <a:lstStyle/>
        <a:p>
          <a:endParaRPr lang="en-US"/>
        </a:p>
      </dgm:t>
    </dgm:pt>
    <dgm:pt modelId="{B09F2FE1-7CE7-4171-8C9B-B271DB4C2CF7}" type="sibTrans" cxnId="{921D3E18-1100-446F-A90A-BBEA823633E9}">
      <dgm:prSet/>
      <dgm:spPr/>
      <dgm:t>
        <a:bodyPr/>
        <a:lstStyle/>
        <a:p>
          <a:endParaRPr lang="en-US"/>
        </a:p>
      </dgm:t>
    </dgm:pt>
    <dgm:pt modelId="{086B8B62-90D8-42FC-A0F9-E987BF788F18}">
      <dgm:prSet/>
      <dgm:spPr/>
      <dgm:t>
        <a:bodyPr/>
        <a:lstStyle/>
        <a:p>
          <a:r>
            <a:rPr lang="en-US"/>
            <a:t>When have you received encouragement or support as part of a community? </a:t>
          </a:r>
        </a:p>
      </dgm:t>
    </dgm:pt>
    <dgm:pt modelId="{A71C2AF7-DA9E-46F8-B8CB-58776029853B}" type="parTrans" cxnId="{C5900055-1638-4576-A1F1-7CE3EA3F72F4}">
      <dgm:prSet/>
      <dgm:spPr/>
      <dgm:t>
        <a:bodyPr/>
        <a:lstStyle/>
        <a:p>
          <a:endParaRPr lang="en-US"/>
        </a:p>
      </dgm:t>
    </dgm:pt>
    <dgm:pt modelId="{3BBCB640-AB21-4A80-B5C4-F21C004ABA51}" type="sibTrans" cxnId="{C5900055-1638-4576-A1F1-7CE3EA3F72F4}">
      <dgm:prSet/>
      <dgm:spPr/>
      <dgm:t>
        <a:bodyPr/>
        <a:lstStyle/>
        <a:p>
          <a:endParaRPr lang="en-US"/>
        </a:p>
      </dgm:t>
    </dgm:pt>
    <dgm:pt modelId="{D20E0604-7BD8-4426-9543-28010F4FB624}" type="pres">
      <dgm:prSet presAssocID="{D5FA997D-6AA6-4B95-A76C-0F6E9E10E81A}" presName="linear" presStyleCnt="0">
        <dgm:presLayoutVars>
          <dgm:animLvl val="lvl"/>
          <dgm:resizeHandles val="exact"/>
        </dgm:presLayoutVars>
      </dgm:prSet>
      <dgm:spPr/>
    </dgm:pt>
    <dgm:pt modelId="{9D1B8E4E-EB35-4A0D-818E-723BE0C955F7}" type="pres">
      <dgm:prSet presAssocID="{AEF60CF2-2E6C-4031-B680-AD70E605520B}" presName="parentText" presStyleLbl="node1" presStyleIdx="0" presStyleCnt="3">
        <dgm:presLayoutVars>
          <dgm:chMax val="0"/>
          <dgm:bulletEnabled val="1"/>
        </dgm:presLayoutVars>
      </dgm:prSet>
      <dgm:spPr/>
    </dgm:pt>
    <dgm:pt modelId="{C4B04140-B7D9-402D-85AD-494BC5616207}" type="pres">
      <dgm:prSet presAssocID="{87D01D1B-740D-478A-A724-AB3376BE1BC6}" presName="spacer" presStyleCnt="0"/>
      <dgm:spPr/>
    </dgm:pt>
    <dgm:pt modelId="{9FFF6E57-269E-40C0-996E-62AB09D751B4}" type="pres">
      <dgm:prSet presAssocID="{C6756FD0-0F07-4457-839D-FB3F487E4CE5}" presName="parentText" presStyleLbl="node1" presStyleIdx="1" presStyleCnt="3">
        <dgm:presLayoutVars>
          <dgm:chMax val="0"/>
          <dgm:bulletEnabled val="1"/>
        </dgm:presLayoutVars>
      </dgm:prSet>
      <dgm:spPr/>
    </dgm:pt>
    <dgm:pt modelId="{2F3A00AA-A3F8-469E-8FC9-1690B89202A4}" type="pres">
      <dgm:prSet presAssocID="{B09F2FE1-7CE7-4171-8C9B-B271DB4C2CF7}" presName="spacer" presStyleCnt="0"/>
      <dgm:spPr/>
    </dgm:pt>
    <dgm:pt modelId="{12FE3854-1E7E-4D1C-A4A5-85A0E3A9FD70}" type="pres">
      <dgm:prSet presAssocID="{086B8B62-90D8-42FC-A0F9-E987BF788F18}" presName="parentText" presStyleLbl="node1" presStyleIdx="2" presStyleCnt="3">
        <dgm:presLayoutVars>
          <dgm:chMax val="0"/>
          <dgm:bulletEnabled val="1"/>
        </dgm:presLayoutVars>
      </dgm:prSet>
      <dgm:spPr/>
    </dgm:pt>
  </dgm:ptLst>
  <dgm:cxnLst>
    <dgm:cxn modelId="{10B56D00-5163-4C9F-9F0C-2B55AC73B109}" type="presOf" srcId="{C6756FD0-0F07-4457-839D-FB3F487E4CE5}" destId="{9FFF6E57-269E-40C0-996E-62AB09D751B4}" srcOrd="0" destOrd="0" presId="urn:microsoft.com/office/officeart/2005/8/layout/vList2"/>
    <dgm:cxn modelId="{921D3E18-1100-446F-A90A-BBEA823633E9}" srcId="{D5FA997D-6AA6-4B95-A76C-0F6E9E10E81A}" destId="{C6756FD0-0F07-4457-839D-FB3F487E4CE5}" srcOrd="1" destOrd="0" parTransId="{2A1E8269-8C79-4585-9D22-B9F54B706FBC}" sibTransId="{B09F2FE1-7CE7-4171-8C9B-B271DB4C2CF7}"/>
    <dgm:cxn modelId="{96C09E69-65FE-4E71-AE51-DCF4407444F4}" srcId="{D5FA997D-6AA6-4B95-A76C-0F6E9E10E81A}" destId="{AEF60CF2-2E6C-4031-B680-AD70E605520B}" srcOrd="0" destOrd="0" parTransId="{7C66A1D0-F8F3-4B56-9B5C-5706CC1DF287}" sibTransId="{87D01D1B-740D-478A-A724-AB3376BE1BC6}"/>
    <dgm:cxn modelId="{C5900055-1638-4576-A1F1-7CE3EA3F72F4}" srcId="{D5FA997D-6AA6-4B95-A76C-0F6E9E10E81A}" destId="{086B8B62-90D8-42FC-A0F9-E987BF788F18}" srcOrd="2" destOrd="0" parTransId="{A71C2AF7-DA9E-46F8-B8CB-58776029853B}" sibTransId="{3BBCB640-AB21-4A80-B5C4-F21C004ABA51}"/>
    <dgm:cxn modelId="{7BB59EA3-253E-4385-BF80-1B8D4776E825}" type="presOf" srcId="{086B8B62-90D8-42FC-A0F9-E987BF788F18}" destId="{12FE3854-1E7E-4D1C-A4A5-85A0E3A9FD70}" srcOrd="0" destOrd="0" presId="urn:microsoft.com/office/officeart/2005/8/layout/vList2"/>
    <dgm:cxn modelId="{5066F9AD-1EC4-439F-942F-9E0BC6BB842D}" type="presOf" srcId="{D5FA997D-6AA6-4B95-A76C-0F6E9E10E81A}" destId="{D20E0604-7BD8-4426-9543-28010F4FB624}" srcOrd="0" destOrd="0" presId="urn:microsoft.com/office/officeart/2005/8/layout/vList2"/>
    <dgm:cxn modelId="{B8DF94E7-7B12-40E4-9949-E4A57BAA1743}" type="presOf" srcId="{AEF60CF2-2E6C-4031-B680-AD70E605520B}" destId="{9D1B8E4E-EB35-4A0D-818E-723BE0C955F7}" srcOrd="0" destOrd="0" presId="urn:microsoft.com/office/officeart/2005/8/layout/vList2"/>
    <dgm:cxn modelId="{97D89358-9925-4250-984C-58506BF6D3B0}" type="presParOf" srcId="{D20E0604-7BD8-4426-9543-28010F4FB624}" destId="{9D1B8E4E-EB35-4A0D-818E-723BE0C955F7}" srcOrd="0" destOrd="0" presId="urn:microsoft.com/office/officeart/2005/8/layout/vList2"/>
    <dgm:cxn modelId="{A796160F-E3B2-43AD-A78A-79C7E9886FC0}" type="presParOf" srcId="{D20E0604-7BD8-4426-9543-28010F4FB624}" destId="{C4B04140-B7D9-402D-85AD-494BC5616207}" srcOrd="1" destOrd="0" presId="urn:microsoft.com/office/officeart/2005/8/layout/vList2"/>
    <dgm:cxn modelId="{56925FA8-28F5-4DB0-8502-3A06E5BAC674}" type="presParOf" srcId="{D20E0604-7BD8-4426-9543-28010F4FB624}" destId="{9FFF6E57-269E-40C0-996E-62AB09D751B4}" srcOrd="2" destOrd="0" presId="urn:microsoft.com/office/officeart/2005/8/layout/vList2"/>
    <dgm:cxn modelId="{48183C58-9E77-4B5E-8FE0-E1298B4F39B6}" type="presParOf" srcId="{D20E0604-7BD8-4426-9543-28010F4FB624}" destId="{2F3A00AA-A3F8-469E-8FC9-1690B89202A4}" srcOrd="3" destOrd="0" presId="urn:microsoft.com/office/officeart/2005/8/layout/vList2"/>
    <dgm:cxn modelId="{13819E36-DAB3-49ED-B3F0-CEF787F8DBD0}" type="presParOf" srcId="{D20E0604-7BD8-4426-9543-28010F4FB624}" destId="{12FE3854-1E7E-4D1C-A4A5-85A0E3A9FD7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AADFB-A2C3-485D-A6C6-08590A65A020}">
      <dsp:nvSpPr>
        <dsp:cNvPr id="0" name=""/>
        <dsp:cNvSpPr/>
      </dsp:nvSpPr>
      <dsp:spPr>
        <a:xfrm>
          <a:off x="14310" y="179094"/>
          <a:ext cx="2730816" cy="29636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E61F27-2CC4-4342-A19C-1DB371D8AEE2}">
      <dsp:nvSpPr>
        <dsp:cNvPr id="0" name=""/>
        <dsp:cNvSpPr/>
      </dsp:nvSpPr>
      <dsp:spPr>
        <a:xfrm>
          <a:off x="263053" y="415400"/>
          <a:ext cx="2730816" cy="29636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ONE WHO HAS </a:t>
          </a:r>
          <a:r>
            <a:rPr lang="en-US" sz="3600" b="1" kern="1200" dirty="0">
              <a:solidFill>
                <a:srgbClr val="FF0000"/>
              </a:solidFill>
            </a:rPr>
            <a:t>CHOSEN TO FOLLOW </a:t>
          </a:r>
          <a:r>
            <a:rPr lang="en-US" sz="3600" kern="1200" dirty="0"/>
            <a:t>JESUS</a:t>
          </a:r>
        </a:p>
      </dsp:txBody>
      <dsp:txXfrm>
        <a:off x="343036" y="495383"/>
        <a:ext cx="2570850" cy="2803699"/>
      </dsp:txXfrm>
    </dsp:sp>
    <dsp:sp modelId="{DB77EC48-7441-42DD-AD74-354F01587B81}">
      <dsp:nvSpPr>
        <dsp:cNvPr id="0" name=""/>
        <dsp:cNvSpPr/>
      </dsp:nvSpPr>
      <dsp:spPr>
        <a:xfrm>
          <a:off x="3117089" y="184695"/>
          <a:ext cx="2668110" cy="26808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CAC5BD-AEF0-4254-B68C-47DB2F835DB0}">
      <dsp:nvSpPr>
        <dsp:cNvPr id="0" name=""/>
        <dsp:cNvSpPr/>
      </dsp:nvSpPr>
      <dsp:spPr>
        <a:xfrm>
          <a:off x="3365832" y="421001"/>
          <a:ext cx="2668110" cy="26808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HIS COMMAND TO HIS FIRST RECRUITS WERE </a:t>
          </a:r>
          <a:r>
            <a:rPr lang="en-US" sz="3200" b="1" kern="1200" dirty="0">
              <a:solidFill>
                <a:srgbClr val="FF0000"/>
              </a:solidFill>
            </a:rPr>
            <a:t>FOLLOW ME</a:t>
          </a:r>
          <a:endParaRPr lang="en-US" sz="3200" kern="1200" dirty="0">
            <a:solidFill>
              <a:srgbClr val="FF0000"/>
            </a:solidFill>
          </a:endParaRPr>
        </a:p>
      </dsp:txBody>
      <dsp:txXfrm>
        <a:off x="3443978" y="499147"/>
        <a:ext cx="2511818" cy="2524553"/>
      </dsp:txXfrm>
    </dsp:sp>
    <dsp:sp modelId="{2963CE2B-8087-4390-9E94-8DF47F713CED}">
      <dsp:nvSpPr>
        <dsp:cNvPr id="0" name=""/>
        <dsp:cNvSpPr/>
      </dsp:nvSpPr>
      <dsp:spPr>
        <a:xfrm>
          <a:off x="6395963" y="172882"/>
          <a:ext cx="4100601" cy="35190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88B20D-3EE8-4499-B60B-125D8D962F55}">
      <dsp:nvSpPr>
        <dsp:cNvPr id="0" name=""/>
        <dsp:cNvSpPr/>
      </dsp:nvSpPr>
      <dsp:spPr>
        <a:xfrm>
          <a:off x="6644706" y="409187"/>
          <a:ext cx="4100601" cy="3519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LUKE 6:40 </a:t>
          </a:r>
          <a:r>
            <a:rPr lang="en-US" sz="3600" b="0" i="0" kern="1200" dirty="0"/>
            <a:t>The student is not above the teacher, but </a:t>
          </a:r>
          <a:r>
            <a:rPr lang="en-US" sz="3600" b="1" i="0" kern="1200" dirty="0">
              <a:solidFill>
                <a:srgbClr val="FF0000"/>
              </a:solidFill>
            </a:rPr>
            <a:t>everyone who is fully trained will be like their teacher</a:t>
          </a:r>
          <a:r>
            <a:rPr lang="en-US" sz="3600" b="0" i="0" kern="1200" dirty="0"/>
            <a:t>.</a:t>
          </a:r>
          <a:endParaRPr lang="en-US" sz="3600" kern="1200" dirty="0"/>
        </a:p>
      </dsp:txBody>
      <dsp:txXfrm>
        <a:off x="6747775" y="512256"/>
        <a:ext cx="3894463" cy="3312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491FF-5EA2-4030-8773-E8463EE7B7A9}">
      <dsp:nvSpPr>
        <dsp:cNvPr id="0" name=""/>
        <dsp:cNvSpPr/>
      </dsp:nvSpPr>
      <dsp:spPr>
        <a:xfrm>
          <a:off x="462983" y="575"/>
          <a:ext cx="5274492" cy="316469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i="0" kern="1200" dirty="0"/>
            <a:t>1 John 3:1 </a:t>
          </a:r>
          <a:r>
            <a:rPr lang="en-US" sz="2500" b="0" i="0" kern="1200" dirty="0"/>
            <a:t>See what great love the Father has lavished on us, that we should </a:t>
          </a:r>
          <a:r>
            <a:rPr lang="en-US" sz="2500" b="1" i="0" kern="1200" dirty="0"/>
            <a:t>be called children of God</a:t>
          </a:r>
          <a:r>
            <a:rPr lang="en-US" sz="2500" b="0" i="0" kern="1200" dirty="0"/>
            <a:t>! And that is what we are! The reason the world does not know us is that it did not know him.</a:t>
          </a:r>
        </a:p>
        <a:p>
          <a:pPr marL="0" lvl="0" indent="0" algn="ctr" defTabSz="1111250">
            <a:lnSpc>
              <a:spcPct val="90000"/>
            </a:lnSpc>
            <a:spcBef>
              <a:spcPct val="0"/>
            </a:spcBef>
            <a:spcAft>
              <a:spcPct val="35000"/>
            </a:spcAft>
            <a:buNone/>
          </a:pPr>
          <a:r>
            <a:rPr lang="en-US" sz="2500" kern="1200" dirty="0"/>
            <a:t>A CHILD OF GOD </a:t>
          </a:r>
        </a:p>
      </dsp:txBody>
      <dsp:txXfrm>
        <a:off x="462983" y="575"/>
        <a:ext cx="5274492" cy="3164695"/>
      </dsp:txXfrm>
    </dsp:sp>
    <dsp:sp modelId="{D10F9F5A-6D42-46B7-AF15-D6C009A0A928}">
      <dsp:nvSpPr>
        <dsp:cNvPr id="0" name=""/>
        <dsp:cNvSpPr/>
      </dsp:nvSpPr>
      <dsp:spPr>
        <a:xfrm>
          <a:off x="6264924" y="575"/>
          <a:ext cx="5274492" cy="3164695"/>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1 Peter 2:11 </a:t>
          </a:r>
          <a:r>
            <a:rPr lang="en-US" sz="2500" b="0" i="0" kern="1200" dirty="0"/>
            <a:t>Dear friends, I urge you, as foreigners and exiles, to abstain from sinful desires, which wage war against your soul.</a:t>
          </a:r>
        </a:p>
        <a:p>
          <a:pPr marL="0" lvl="0" indent="0" algn="ctr" defTabSz="1111250">
            <a:lnSpc>
              <a:spcPct val="90000"/>
            </a:lnSpc>
            <a:spcBef>
              <a:spcPct val="0"/>
            </a:spcBef>
            <a:spcAft>
              <a:spcPct val="35000"/>
            </a:spcAft>
            <a:buNone/>
          </a:pPr>
          <a:r>
            <a:rPr lang="en-US" sz="2500" kern="1200" dirty="0"/>
            <a:t>AN ALIEN IN THIS WORLD </a:t>
          </a:r>
        </a:p>
      </dsp:txBody>
      <dsp:txXfrm>
        <a:off x="6264924" y="575"/>
        <a:ext cx="5274492" cy="3164695"/>
      </dsp:txXfrm>
    </dsp:sp>
    <dsp:sp modelId="{88BCFEAD-304D-4F84-AE22-D567FC79C607}">
      <dsp:nvSpPr>
        <dsp:cNvPr id="0" name=""/>
        <dsp:cNvSpPr/>
      </dsp:nvSpPr>
      <dsp:spPr>
        <a:xfrm>
          <a:off x="3363953" y="3692719"/>
          <a:ext cx="5274492" cy="316469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2 Cor. 5:17,20 </a:t>
          </a:r>
          <a:r>
            <a:rPr lang="en-US" sz="2500" b="0" i="0" kern="1200" dirty="0"/>
            <a:t>Therefore, if anyone is in Christ, the new creation has come: The old has gone, the new is here! </a:t>
          </a:r>
          <a:r>
            <a:rPr lang="en-US" sz="2500" b="1" i="0" kern="1200" dirty="0"/>
            <a:t>(20) We are therefore Christ’s ambassadors</a:t>
          </a:r>
          <a:r>
            <a:rPr lang="en-US" sz="2500" b="0" i="0" kern="1200" dirty="0"/>
            <a:t>, as though God were making his appeal through us. We implore you on Christ’s behalf: Be reconciled to God. </a:t>
          </a:r>
        </a:p>
        <a:p>
          <a:pPr marL="0" lvl="0" indent="0" algn="ctr" defTabSz="1111250">
            <a:lnSpc>
              <a:spcPct val="90000"/>
            </a:lnSpc>
            <a:spcBef>
              <a:spcPct val="0"/>
            </a:spcBef>
            <a:spcAft>
              <a:spcPct val="35000"/>
            </a:spcAft>
            <a:buNone/>
          </a:pPr>
          <a:r>
            <a:rPr lang="en-US" sz="2500" kern="1200" dirty="0"/>
            <a:t>AN AMBASSADOR FOR CHRIST </a:t>
          </a:r>
        </a:p>
      </dsp:txBody>
      <dsp:txXfrm>
        <a:off x="3363953" y="3692719"/>
        <a:ext cx="5274492" cy="31646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10CB3-89C6-423E-851B-1DBE186DFF36}">
      <dsp:nvSpPr>
        <dsp:cNvPr id="0" name=""/>
        <dsp:cNvSpPr/>
      </dsp:nvSpPr>
      <dsp:spPr>
        <a:xfrm>
          <a:off x="1283" y="472576"/>
          <a:ext cx="5006206" cy="300372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a:t>How would you define the word CHURCH?</a:t>
          </a:r>
        </a:p>
      </dsp:txBody>
      <dsp:txXfrm>
        <a:off x="1283" y="472576"/>
        <a:ext cx="5006206" cy="3003723"/>
      </dsp:txXfrm>
    </dsp:sp>
    <dsp:sp modelId="{27287B0A-309E-4402-B750-652F7F03BB31}">
      <dsp:nvSpPr>
        <dsp:cNvPr id="0" name=""/>
        <dsp:cNvSpPr/>
      </dsp:nvSpPr>
      <dsp:spPr>
        <a:xfrm>
          <a:off x="5508110" y="472576"/>
          <a:ext cx="5006206" cy="300372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a:t>How would you describe past experiences with church?</a:t>
          </a:r>
        </a:p>
      </dsp:txBody>
      <dsp:txXfrm>
        <a:off x="5508110" y="472576"/>
        <a:ext cx="5006206" cy="30037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03634-6C60-4DB0-AD59-75FF25EBC46E}">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9A99DF-1D9A-444B-B6CD-22B2EE57C696}">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a:t>The church is the community of people who follow Jesus Christ as Lord. </a:t>
          </a:r>
        </a:p>
      </dsp:txBody>
      <dsp:txXfrm>
        <a:off x="0" y="0"/>
        <a:ext cx="6900512" cy="2768070"/>
      </dsp:txXfrm>
    </dsp:sp>
    <dsp:sp modelId="{94FCBFEB-46CB-4973-BFB0-30221040A4CB}">
      <dsp:nvSpPr>
        <dsp:cNvPr id="0" name=""/>
        <dsp:cNvSpPr/>
      </dsp:nvSpPr>
      <dsp:spPr>
        <a:xfrm>
          <a:off x="0" y="2768070"/>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8DBFB1-05B8-4C61-8027-64D617DAB701}">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a:t>WHAT IS THE PURPOSE OF THE CHURCH?</a:t>
          </a:r>
        </a:p>
      </dsp:txBody>
      <dsp:txXfrm>
        <a:off x="0" y="2768070"/>
        <a:ext cx="6900512" cy="27680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1DF94-8FBF-4F75-9BF8-93B65B578B9E}">
      <dsp:nvSpPr>
        <dsp:cNvPr id="0" name=""/>
        <dsp:cNvSpPr/>
      </dsp:nvSpPr>
      <dsp:spPr>
        <a:xfrm>
          <a:off x="1320"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D61F20-5F3F-4FAE-A843-8A1C108D9944}">
      <dsp:nvSpPr>
        <dsp:cNvPr id="0" name=""/>
        <dsp:cNvSpPr/>
      </dsp:nvSpPr>
      <dsp:spPr>
        <a:xfrm>
          <a:off x="516452"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1. To exist as a community of Christ followers who encourage, support and equip one another. </a:t>
          </a:r>
        </a:p>
      </dsp:txBody>
      <dsp:txXfrm>
        <a:off x="602678" y="725825"/>
        <a:ext cx="4463730" cy="2771523"/>
      </dsp:txXfrm>
    </dsp:sp>
    <dsp:sp modelId="{3C3A95E4-63BB-4EF9-9E90-455B6BAC6CBE}">
      <dsp:nvSpPr>
        <dsp:cNvPr id="0" name=""/>
        <dsp:cNvSpPr/>
      </dsp:nvSpPr>
      <dsp:spPr>
        <a:xfrm>
          <a:off x="5667765"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7280BA-5ECC-4AA9-B85C-18E5A29CE07A}">
      <dsp:nvSpPr>
        <dsp:cNvPr id="0" name=""/>
        <dsp:cNvSpPr/>
      </dsp:nvSpPr>
      <dsp:spPr>
        <a:xfrm>
          <a:off x="6182897"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2. To serve as representatives of God’s kingdom to accomplish His work in the world. </a:t>
          </a:r>
        </a:p>
      </dsp:txBody>
      <dsp:txXfrm>
        <a:off x="6269123" y="725825"/>
        <a:ext cx="4463730" cy="27715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B8E4E-EB35-4A0D-818E-723BE0C955F7}">
      <dsp:nvSpPr>
        <dsp:cNvPr id="0" name=""/>
        <dsp:cNvSpPr/>
      </dsp:nvSpPr>
      <dsp:spPr>
        <a:xfrm>
          <a:off x="0" y="62993"/>
          <a:ext cx="6245265" cy="17596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What do you look forward to when it comes to participating in the life of the church?</a:t>
          </a:r>
        </a:p>
      </dsp:txBody>
      <dsp:txXfrm>
        <a:off x="85900" y="148893"/>
        <a:ext cx="6073465" cy="1587880"/>
      </dsp:txXfrm>
    </dsp:sp>
    <dsp:sp modelId="{9FFF6E57-269E-40C0-996E-62AB09D751B4}">
      <dsp:nvSpPr>
        <dsp:cNvPr id="0" name=""/>
        <dsp:cNvSpPr/>
      </dsp:nvSpPr>
      <dsp:spPr>
        <a:xfrm>
          <a:off x="0" y="1914833"/>
          <a:ext cx="6245265" cy="175968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What emotions do you experience when you help others? Why?</a:t>
          </a:r>
        </a:p>
      </dsp:txBody>
      <dsp:txXfrm>
        <a:off x="85900" y="2000733"/>
        <a:ext cx="6073465" cy="1587880"/>
      </dsp:txXfrm>
    </dsp:sp>
    <dsp:sp modelId="{12FE3854-1E7E-4D1C-A4A5-85A0E3A9FD70}">
      <dsp:nvSpPr>
        <dsp:cNvPr id="0" name=""/>
        <dsp:cNvSpPr/>
      </dsp:nvSpPr>
      <dsp:spPr>
        <a:xfrm>
          <a:off x="0" y="3766673"/>
          <a:ext cx="6245265" cy="17596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When have you received encouragement or support as part of a community? </a:t>
          </a:r>
        </a:p>
      </dsp:txBody>
      <dsp:txXfrm>
        <a:off x="85900" y="3852573"/>
        <a:ext cx="6073465" cy="15878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6286B-D378-4E9D-A5B2-B08C324B1F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7BB8EA-9AAD-7D44-B0E5-B21F4F88A6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CBB07E-4A96-82F4-07C3-1E544ED95921}"/>
              </a:ext>
            </a:extLst>
          </p:cNvPr>
          <p:cNvSpPr>
            <a:spLocks noGrp="1"/>
          </p:cNvSpPr>
          <p:nvPr>
            <p:ph type="dt" sz="half" idx="10"/>
          </p:nvPr>
        </p:nvSpPr>
        <p:spPr/>
        <p:txBody>
          <a:bodyPr/>
          <a:lstStyle/>
          <a:p>
            <a:fld id="{3547AC89-7401-4BAF-A9EA-DCDB31852F25}" type="datetimeFigureOut">
              <a:rPr lang="en-US" smtClean="0"/>
              <a:t>1/24/2025</a:t>
            </a:fld>
            <a:endParaRPr lang="en-US"/>
          </a:p>
        </p:txBody>
      </p:sp>
      <p:sp>
        <p:nvSpPr>
          <p:cNvPr id="5" name="Footer Placeholder 4">
            <a:extLst>
              <a:ext uri="{FF2B5EF4-FFF2-40B4-BE49-F238E27FC236}">
                <a16:creationId xmlns:a16="http://schemas.microsoft.com/office/drawing/2014/main" id="{E6661F9B-949D-C168-CFDB-297337556E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F3CDD8-7979-65D4-0F35-2A7AE2FCCA29}"/>
              </a:ext>
            </a:extLst>
          </p:cNvPr>
          <p:cNvSpPr>
            <a:spLocks noGrp="1"/>
          </p:cNvSpPr>
          <p:nvPr>
            <p:ph type="sldNum" sz="quarter" idx="12"/>
          </p:nvPr>
        </p:nvSpPr>
        <p:spPr/>
        <p:txBody>
          <a:bodyPr/>
          <a:lstStyle/>
          <a:p>
            <a:fld id="{4AC0901E-14F5-47C1-8AB9-5141BE04943F}" type="slidenum">
              <a:rPr lang="en-US" smtClean="0"/>
              <a:t>‹#›</a:t>
            </a:fld>
            <a:endParaRPr lang="en-US"/>
          </a:p>
        </p:txBody>
      </p:sp>
    </p:spTree>
    <p:extLst>
      <p:ext uri="{BB962C8B-B14F-4D97-AF65-F5344CB8AC3E}">
        <p14:creationId xmlns:p14="http://schemas.microsoft.com/office/powerpoint/2010/main" val="2487078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7CFBD-3E48-513F-C3B1-D16060C14E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1FA001-6CD7-BBFE-EF69-500D4F87FE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35ACFF-5656-5B98-91BF-BE5E8CBB65A6}"/>
              </a:ext>
            </a:extLst>
          </p:cNvPr>
          <p:cNvSpPr>
            <a:spLocks noGrp="1"/>
          </p:cNvSpPr>
          <p:nvPr>
            <p:ph type="dt" sz="half" idx="10"/>
          </p:nvPr>
        </p:nvSpPr>
        <p:spPr/>
        <p:txBody>
          <a:bodyPr/>
          <a:lstStyle/>
          <a:p>
            <a:fld id="{3547AC89-7401-4BAF-A9EA-DCDB31852F25}" type="datetimeFigureOut">
              <a:rPr lang="en-US" smtClean="0"/>
              <a:t>1/24/2025</a:t>
            </a:fld>
            <a:endParaRPr lang="en-US"/>
          </a:p>
        </p:txBody>
      </p:sp>
      <p:sp>
        <p:nvSpPr>
          <p:cNvPr id="5" name="Footer Placeholder 4">
            <a:extLst>
              <a:ext uri="{FF2B5EF4-FFF2-40B4-BE49-F238E27FC236}">
                <a16:creationId xmlns:a16="http://schemas.microsoft.com/office/drawing/2014/main" id="{96505666-6D5A-021D-017F-EFC09CBE3F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C6E867-F3A9-3DD5-66A6-05088ACE3953}"/>
              </a:ext>
            </a:extLst>
          </p:cNvPr>
          <p:cNvSpPr>
            <a:spLocks noGrp="1"/>
          </p:cNvSpPr>
          <p:nvPr>
            <p:ph type="sldNum" sz="quarter" idx="12"/>
          </p:nvPr>
        </p:nvSpPr>
        <p:spPr/>
        <p:txBody>
          <a:bodyPr/>
          <a:lstStyle/>
          <a:p>
            <a:fld id="{4AC0901E-14F5-47C1-8AB9-5141BE04943F}" type="slidenum">
              <a:rPr lang="en-US" smtClean="0"/>
              <a:t>‹#›</a:t>
            </a:fld>
            <a:endParaRPr lang="en-US"/>
          </a:p>
        </p:txBody>
      </p:sp>
    </p:spTree>
    <p:extLst>
      <p:ext uri="{BB962C8B-B14F-4D97-AF65-F5344CB8AC3E}">
        <p14:creationId xmlns:p14="http://schemas.microsoft.com/office/powerpoint/2010/main" val="921929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8582E2-D077-4203-488B-5B98C15DB4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384DDA-9E45-32AC-806F-233ECBA9B7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B3EF5D-F536-23C0-9BF3-1E4DDCB6AADC}"/>
              </a:ext>
            </a:extLst>
          </p:cNvPr>
          <p:cNvSpPr>
            <a:spLocks noGrp="1"/>
          </p:cNvSpPr>
          <p:nvPr>
            <p:ph type="dt" sz="half" idx="10"/>
          </p:nvPr>
        </p:nvSpPr>
        <p:spPr/>
        <p:txBody>
          <a:bodyPr/>
          <a:lstStyle/>
          <a:p>
            <a:fld id="{3547AC89-7401-4BAF-A9EA-DCDB31852F25}" type="datetimeFigureOut">
              <a:rPr lang="en-US" smtClean="0"/>
              <a:t>1/24/2025</a:t>
            </a:fld>
            <a:endParaRPr lang="en-US"/>
          </a:p>
        </p:txBody>
      </p:sp>
      <p:sp>
        <p:nvSpPr>
          <p:cNvPr id="5" name="Footer Placeholder 4">
            <a:extLst>
              <a:ext uri="{FF2B5EF4-FFF2-40B4-BE49-F238E27FC236}">
                <a16:creationId xmlns:a16="http://schemas.microsoft.com/office/drawing/2014/main" id="{705C3561-BD11-A620-C589-AF3E81DC9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C38A0-83E4-0BD2-74B7-72EC940AD4EB}"/>
              </a:ext>
            </a:extLst>
          </p:cNvPr>
          <p:cNvSpPr>
            <a:spLocks noGrp="1"/>
          </p:cNvSpPr>
          <p:nvPr>
            <p:ph type="sldNum" sz="quarter" idx="12"/>
          </p:nvPr>
        </p:nvSpPr>
        <p:spPr/>
        <p:txBody>
          <a:bodyPr/>
          <a:lstStyle/>
          <a:p>
            <a:fld id="{4AC0901E-14F5-47C1-8AB9-5141BE04943F}" type="slidenum">
              <a:rPr lang="en-US" smtClean="0"/>
              <a:t>‹#›</a:t>
            </a:fld>
            <a:endParaRPr lang="en-US"/>
          </a:p>
        </p:txBody>
      </p:sp>
    </p:spTree>
    <p:extLst>
      <p:ext uri="{BB962C8B-B14F-4D97-AF65-F5344CB8AC3E}">
        <p14:creationId xmlns:p14="http://schemas.microsoft.com/office/powerpoint/2010/main" val="2056838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FBC74-05C4-9065-E5F3-52804BFD2B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1DEAEB-7FD3-E9F9-31DC-298A7FAE5D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7EBE41-868E-C7DB-F49E-BB6A9A0615D7}"/>
              </a:ext>
            </a:extLst>
          </p:cNvPr>
          <p:cNvSpPr>
            <a:spLocks noGrp="1"/>
          </p:cNvSpPr>
          <p:nvPr>
            <p:ph type="dt" sz="half" idx="10"/>
          </p:nvPr>
        </p:nvSpPr>
        <p:spPr/>
        <p:txBody>
          <a:bodyPr/>
          <a:lstStyle/>
          <a:p>
            <a:fld id="{3547AC89-7401-4BAF-A9EA-DCDB31852F25}" type="datetimeFigureOut">
              <a:rPr lang="en-US" smtClean="0"/>
              <a:t>1/24/2025</a:t>
            </a:fld>
            <a:endParaRPr lang="en-US"/>
          </a:p>
        </p:txBody>
      </p:sp>
      <p:sp>
        <p:nvSpPr>
          <p:cNvPr id="5" name="Footer Placeholder 4">
            <a:extLst>
              <a:ext uri="{FF2B5EF4-FFF2-40B4-BE49-F238E27FC236}">
                <a16:creationId xmlns:a16="http://schemas.microsoft.com/office/drawing/2014/main" id="{EBDFA625-8C9B-D902-C811-F7D3A06721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2BFF1-7DAE-AC9D-EC29-6CC621802134}"/>
              </a:ext>
            </a:extLst>
          </p:cNvPr>
          <p:cNvSpPr>
            <a:spLocks noGrp="1"/>
          </p:cNvSpPr>
          <p:nvPr>
            <p:ph type="sldNum" sz="quarter" idx="12"/>
          </p:nvPr>
        </p:nvSpPr>
        <p:spPr/>
        <p:txBody>
          <a:bodyPr/>
          <a:lstStyle/>
          <a:p>
            <a:fld id="{4AC0901E-14F5-47C1-8AB9-5141BE04943F}" type="slidenum">
              <a:rPr lang="en-US" smtClean="0"/>
              <a:t>‹#›</a:t>
            </a:fld>
            <a:endParaRPr lang="en-US"/>
          </a:p>
        </p:txBody>
      </p:sp>
    </p:spTree>
    <p:extLst>
      <p:ext uri="{BB962C8B-B14F-4D97-AF65-F5344CB8AC3E}">
        <p14:creationId xmlns:p14="http://schemas.microsoft.com/office/powerpoint/2010/main" val="2518503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325F3-4CB8-C4F5-4097-1F353966E9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91BF8B-C42C-72F6-C309-9C99225048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5C0B2B-BAB4-492E-4FA8-4762D87AEF6D}"/>
              </a:ext>
            </a:extLst>
          </p:cNvPr>
          <p:cNvSpPr>
            <a:spLocks noGrp="1"/>
          </p:cNvSpPr>
          <p:nvPr>
            <p:ph type="dt" sz="half" idx="10"/>
          </p:nvPr>
        </p:nvSpPr>
        <p:spPr/>
        <p:txBody>
          <a:bodyPr/>
          <a:lstStyle/>
          <a:p>
            <a:fld id="{3547AC89-7401-4BAF-A9EA-DCDB31852F25}" type="datetimeFigureOut">
              <a:rPr lang="en-US" smtClean="0"/>
              <a:t>1/24/2025</a:t>
            </a:fld>
            <a:endParaRPr lang="en-US"/>
          </a:p>
        </p:txBody>
      </p:sp>
      <p:sp>
        <p:nvSpPr>
          <p:cNvPr id="5" name="Footer Placeholder 4">
            <a:extLst>
              <a:ext uri="{FF2B5EF4-FFF2-40B4-BE49-F238E27FC236}">
                <a16:creationId xmlns:a16="http://schemas.microsoft.com/office/drawing/2014/main" id="{3E2EFC15-DDB9-B894-0654-02F2186312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70F013-1495-32C2-DE36-E39ACF75E9DE}"/>
              </a:ext>
            </a:extLst>
          </p:cNvPr>
          <p:cNvSpPr>
            <a:spLocks noGrp="1"/>
          </p:cNvSpPr>
          <p:nvPr>
            <p:ph type="sldNum" sz="quarter" idx="12"/>
          </p:nvPr>
        </p:nvSpPr>
        <p:spPr/>
        <p:txBody>
          <a:bodyPr/>
          <a:lstStyle/>
          <a:p>
            <a:fld id="{4AC0901E-14F5-47C1-8AB9-5141BE04943F}" type="slidenum">
              <a:rPr lang="en-US" smtClean="0"/>
              <a:t>‹#›</a:t>
            </a:fld>
            <a:endParaRPr lang="en-US"/>
          </a:p>
        </p:txBody>
      </p:sp>
    </p:spTree>
    <p:extLst>
      <p:ext uri="{BB962C8B-B14F-4D97-AF65-F5344CB8AC3E}">
        <p14:creationId xmlns:p14="http://schemas.microsoft.com/office/powerpoint/2010/main" val="2152620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59E5-9994-A26D-0AA8-84AAEABE12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A3CA4D-F0EF-4E4B-922F-4FB1827E98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73028B-5026-2B7C-5420-423C73E424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62524C-61D4-A0A4-BA94-8221818DEB5C}"/>
              </a:ext>
            </a:extLst>
          </p:cNvPr>
          <p:cNvSpPr>
            <a:spLocks noGrp="1"/>
          </p:cNvSpPr>
          <p:nvPr>
            <p:ph type="dt" sz="half" idx="10"/>
          </p:nvPr>
        </p:nvSpPr>
        <p:spPr/>
        <p:txBody>
          <a:bodyPr/>
          <a:lstStyle/>
          <a:p>
            <a:fld id="{3547AC89-7401-4BAF-A9EA-DCDB31852F25}" type="datetimeFigureOut">
              <a:rPr lang="en-US" smtClean="0"/>
              <a:t>1/24/2025</a:t>
            </a:fld>
            <a:endParaRPr lang="en-US"/>
          </a:p>
        </p:txBody>
      </p:sp>
      <p:sp>
        <p:nvSpPr>
          <p:cNvPr id="6" name="Footer Placeholder 5">
            <a:extLst>
              <a:ext uri="{FF2B5EF4-FFF2-40B4-BE49-F238E27FC236}">
                <a16:creationId xmlns:a16="http://schemas.microsoft.com/office/drawing/2014/main" id="{8F6C28BB-2142-028B-CE2A-E6F39B259C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EBBE3B-2AFE-8D45-7CA0-ED7B15A16DAF}"/>
              </a:ext>
            </a:extLst>
          </p:cNvPr>
          <p:cNvSpPr>
            <a:spLocks noGrp="1"/>
          </p:cNvSpPr>
          <p:nvPr>
            <p:ph type="sldNum" sz="quarter" idx="12"/>
          </p:nvPr>
        </p:nvSpPr>
        <p:spPr/>
        <p:txBody>
          <a:bodyPr/>
          <a:lstStyle/>
          <a:p>
            <a:fld id="{4AC0901E-14F5-47C1-8AB9-5141BE04943F}" type="slidenum">
              <a:rPr lang="en-US" smtClean="0"/>
              <a:t>‹#›</a:t>
            </a:fld>
            <a:endParaRPr lang="en-US"/>
          </a:p>
        </p:txBody>
      </p:sp>
    </p:spTree>
    <p:extLst>
      <p:ext uri="{BB962C8B-B14F-4D97-AF65-F5344CB8AC3E}">
        <p14:creationId xmlns:p14="http://schemas.microsoft.com/office/powerpoint/2010/main" val="3658553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33080-CF51-0A0D-ED7E-4EE8827FCD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1BB6F6-A231-9B12-7D01-4CE011764C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164549-DA73-78B5-C20F-C5D8F8EAF4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79D190-B96C-FF3D-950E-75C3FAF84B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4703A4-1C9F-2993-F711-E110A2975C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A9BD6F-1486-40D8-8C25-BA9821B23C91}"/>
              </a:ext>
            </a:extLst>
          </p:cNvPr>
          <p:cNvSpPr>
            <a:spLocks noGrp="1"/>
          </p:cNvSpPr>
          <p:nvPr>
            <p:ph type="dt" sz="half" idx="10"/>
          </p:nvPr>
        </p:nvSpPr>
        <p:spPr/>
        <p:txBody>
          <a:bodyPr/>
          <a:lstStyle/>
          <a:p>
            <a:fld id="{3547AC89-7401-4BAF-A9EA-DCDB31852F25}" type="datetimeFigureOut">
              <a:rPr lang="en-US" smtClean="0"/>
              <a:t>1/24/2025</a:t>
            </a:fld>
            <a:endParaRPr lang="en-US"/>
          </a:p>
        </p:txBody>
      </p:sp>
      <p:sp>
        <p:nvSpPr>
          <p:cNvPr id="8" name="Footer Placeholder 7">
            <a:extLst>
              <a:ext uri="{FF2B5EF4-FFF2-40B4-BE49-F238E27FC236}">
                <a16:creationId xmlns:a16="http://schemas.microsoft.com/office/drawing/2014/main" id="{58A372AC-FF56-84D6-4DC8-175C6A4D6E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DC60BF-3F49-9EF6-84ED-628694721129}"/>
              </a:ext>
            </a:extLst>
          </p:cNvPr>
          <p:cNvSpPr>
            <a:spLocks noGrp="1"/>
          </p:cNvSpPr>
          <p:nvPr>
            <p:ph type="sldNum" sz="quarter" idx="12"/>
          </p:nvPr>
        </p:nvSpPr>
        <p:spPr/>
        <p:txBody>
          <a:bodyPr/>
          <a:lstStyle/>
          <a:p>
            <a:fld id="{4AC0901E-14F5-47C1-8AB9-5141BE04943F}" type="slidenum">
              <a:rPr lang="en-US" smtClean="0"/>
              <a:t>‹#›</a:t>
            </a:fld>
            <a:endParaRPr lang="en-US"/>
          </a:p>
        </p:txBody>
      </p:sp>
    </p:spTree>
    <p:extLst>
      <p:ext uri="{BB962C8B-B14F-4D97-AF65-F5344CB8AC3E}">
        <p14:creationId xmlns:p14="http://schemas.microsoft.com/office/powerpoint/2010/main" val="2695141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665B7-B76D-223E-0A05-0F7B36ED99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0C98A8-5972-9C4A-5CBC-DA0B75D8A316}"/>
              </a:ext>
            </a:extLst>
          </p:cNvPr>
          <p:cNvSpPr>
            <a:spLocks noGrp="1"/>
          </p:cNvSpPr>
          <p:nvPr>
            <p:ph type="dt" sz="half" idx="10"/>
          </p:nvPr>
        </p:nvSpPr>
        <p:spPr/>
        <p:txBody>
          <a:bodyPr/>
          <a:lstStyle/>
          <a:p>
            <a:fld id="{3547AC89-7401-4BAF-A9EA-DCDB31852F25}" type="datetimeFigureOut">
              <a:rPr lang="en-US" smtClean="0"/>
              <a:t>1/24/2025</a:t>
            </a:fld>
            <a:endParaRPr lang="en-US"/>
          </a:p>
        </p:txBody>
      </p:sp>
      <p:sp>
        <p:nvSpPr>
          <p:cNvPr id="4" name="Footer Placeholder 3">
            <a:extLst>
              <a:ext uri="{FF2B5EF4-FFF2-40B4-BE49-F238E27FC236}">
                <a16:creationId xmlns:a16="http://schemas.microsoft.com/office/drawing/2014/main" id="{5E7E1862-B54D-76A6-9A6A-0FE733122E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D2E59C-C420-CF14-E36E-9D8BAC6824E3}"/>
              </a:ext>
            </a:extLst>
          </p:cNvPr>
          <p:cNvSpPr>
            <a:spLocks noGrp="1"/>
          </p:cNvSpPr>
          <p:nvPr>
            <p:ph type="sldNum" sz="quarter" idx="12"/>
          </p:nvPr>
        </p:nvSpPr>
        <p:spPr/>
        <p:txBody>
          <a:bodyPr/>
          <a:lstStyle/>
          <a:p>
            <a:fld id="{4AC0901E-14F5-47C1-8AB9-5141BE04943F}" type="slidenum">
              <a:rPr lang="en-US" smtClean="0"/>
              <a:t>‹#›</a:t>
            </a:fld>
            <a:endParaRPr lang="en-US"/>
          </a:p>
        </p:txBody>
      </p:sp>
    </p:spTree>
    <p:extLst>
      <p:ext uri="{BB962C8B-B14F-4D97-AF65-F5344CB8AC3E}">
        <p14:creationId xmlns:p14="http://schemas.microsoft.com/office/powerpoint/2010/main" val="1054396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DD8771-445F-FC95-731F-59D0C8551342}"/>
              </a:ext>
            </a:extLst>
          </p:cNvPr>
          <p:cNvSpPr>
            <a:spLocks noGrp="1"/>
          </p:cNvSpPr>
          <p:nvPr>
            <p:ph type="dt" sz="half" idx="10"/>
          </p:nvPr>
        </p:nvSpPr>
        <p:spPr/>
        <p:txBody>
          <a:bodyPr/>
          <a:lstStyle/>
          <a:p>
            <a:fld id="{3547AC89-7401-4BAF-A9EA-DCDB31852F25}" type="datetimeFigureOut">
              <a:rPr lang="en-US" smtClean="0"/>
              <a:t>1/24/2025</a:t>
            </a:fld>
            <a:endParaRPr lang="en-US"/>
          </a:p>
        </p:txBody>
      </p:sp>
      <p:sp>
        <p:nvSpPr>
          <p:cNvPr id="3" name="Footer Placeholder 2">
            <a:extLst>
              <a:ext uri="{FF2B5EF4-FFF2-40B4-BE49-F238E27FC236}">
                <a16:creationId xmlns:a16="http://schemas.microsoft.com/office/drawing/2014/main" id="{64FFCB9A-9FE6-AB8D-983E-3C35B4EB65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822631-EFD7-9262-57EF-57EA5D02A091}"/>
              </a:ext>
            </a:extLst>
          </p:cNvPr>
          <p:cNvSpPr>
            <a:spLocks noGrp="1"/>
          </p:cNvSpPr>
          <p:nvPr>
            <p:ph type="sldNum" sz="quarter" idx="12"/>
          </p:nvPr>
        </p:nvSpPr>
        <p:spPr/>
        <p:txBody>
          <a:bodyPr/>
          <a:lstStyle/>
          <a:p>
            <a:fld id="{4AC0901E-14F5-47C1-8AB9-5141BE04943F}" type="slidenum">
              <a:rPr lang="en-US" smtClean="0"/>
              <a:t>‹#›</a:t>
            </a:fld>
            <a:endParaRPr lang="en-US"/>
          </a:p>
        </p:txBody>
      </p:sp>
    </p:spTree>
    <p:extLst>
      <p:ext uri="{BB962C8B-B14F-4D97-AF65-F5344CB8AC3E}">
        <p14:creationId xmlns:p14="http://schemas.microsoft.com/office/powerpoint/2010/main" val="2372499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8F3FC-B7FC-1C65-6C65-5B10F9246F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8FAEC3-7106-E029-9F15-AA21DF34D8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50497B-7955-BAB4-4699-E16B56DCFE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45B8E2-8A43-A80C-66A6-311A56173840}"/>
              </a:ext>
            </a:extLst>
          </p:cNvPr>
          <p:cNvSpPr>
            <a:spLocks noGrp="1"/>
          </p:cNvSpPr>
          <p:nvPr>
            <p:ph type="dt" sz="half" idx="10"/>
          </p:nvPr>
        </p:nvSpPr>
        <p:spPr/>
        <p:txBody>
          <a:bodyPr/>
          <a:lstStyle/>
          <a:p>
            <a:fld id="{3547AC89-7401-4BAF-A9EA-DCDB31852F25}" type="datetimeFigureOut">
              <a:rPr lang="en-US" smtClean="0"/>
              <a:t>1/24/2025</a:t>
            </a:fld>
            <a:endParaRPr lang="en-US"/>
          </a:p>
        </p:txBody>
      </p:sp>
      <p:sp>
        <p:nvSpPr>
          <p:cNvPr id="6" name="Footer Placeholder 5">
            <a:extLst>
              <a:ext uri="{FF2B5EF4-FFF2-40B4-BE49-F238E27FC236}">
                <a16:creationId xmlns:a16="http://schemas.microsoft.com/office/drawing/2014/main" id="{388A8C35-0753-A716-2DE7-81378F4372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18177-1668-FB54-F71B-E5CF4A2E9E24}"/>
              </a:ext>
            </a:extLst>
          </p:cNvPr>
          <p:cNvSpPr>
            <a:spLocks noGrp="1"/>
          </p:cNvSpPr>
          <p:nvPr>
            <p:ph type="sldNum" sz="quarter" idx="12"/>
          </p:nvPr>
        </p:nvSpPr>
        <p:spPr/>
        <p:txBody>
          <a:bodyPr/>
          <a:lstStyle/>
          <a:p>
            <a:fld id="{4AC0901E-14F5-47C1-8AB9-5141BE04943F}" type="slidenum">
              <a:rPr lang="en-US" smtClean="0"/>
              <a:t>‹#›</a:t>
            </a:fld>
            <a:endParaRPr lang="en-US"/>
          </a:p>
        </p:txBody>
      </p:sp>
    </p:spTree>
    <p:extLst>
      <p:ext uri="{BB962C8B-B14F-4D97-AF65-F5344CB8AC3E}">
        <p14:creationId xmlns:p14="http://schemas.microsoft.com/office/powerpoint/2010/main" val="2857566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D9FBB-47D4-72E8-3A46-B970301803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66C3AC-F5B2-0608-213B-FDBAACFBAC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0E26AC-58B7-BAD4-A6EB-89D229AD2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35DD5C-0078-FE3B-21EF-BA411A6EE94A}"/>
              </a:ext>
            </a:extLst>
          </p:cNvPr>
          <p:cNvSpPr>
            <a:spLocks noGrp="1"/>
          </p:cNvSpPr>
          <p:nvPr>
            <p:ph type="dt" sz="half" idx="10"/>
          </p:nvPr>
        </p:nvSpPr>
        <p:spPr/>
        <p:txBody>
          <a:bodyPr/>
          <a:lstStyle/>
          <a:p>
            <a:fld id="{3547AC89-7401-4BAF-A9EA-DCDB31852F25}" type="datetimeFigureOut">
              <a:rPr lang="en-US" smtClean="0"/>
              <a:t>1/24/2025</a:t>
            </a:fld>
            <a:endParaRPr lang="en-US"/>
          </a:p>
        </p:txBody>
      </p:sp>
      <p:sp>
        <p:nvSpPr>
          <p:cNvPr id="6" name="Footer Placeholder 5">
            <a:extLst>
              <a:ext uri="{FF2B5EF4-FFF2-40B4-BE49-F238E27FC236}">
                <a16:creationId xmlns:a16="http://schemas.microsoft.com/office/drawing/2014/main" id="{DEB2E7F3-F374-4A83-D03F-33F146904A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CF7CE2-643E-59CD-9AAB-FA9428A72653}"/>
              </a:ext>
            </a:extLst>
          </p:cNvPr>
          <p:cNvSpPr>
            <a:spLocks noGrp="1"/>
          </p:cNvSpPr>
          <p:nvPr>
            <p:ph type="sldNum" sz="quarter" idx="12"/>
          </p:nvPr>
        </p:nvSpPr>
        <p:spPr/>
        <p:txBody>
          <a:bodyPr/>
          <a:lstStyle/>
          <a:p>
            <a:fld id="{4AC0901E-14F5-47C1-8AB9-5141BE04943F}" type="slidenum">
              <a:rPr lang="en-US" smtClean="0"/>
              <a:t>‹#›</a:t>
            </a:fld>
            <a:endParaRPr lang="en-US"/>
          </a:p>
        </p:txBody>
      </p:sp>
    </p:spTree>
    <p:extLst>
      <p:ext uri="{BB962C8B-B14F-4D97-AF65-F5344CB8AC3E}">
        <p14:creationId xmlns:p14="http://schemas.microsoft.com/office/powerpoint/2010/main" val="4270007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0D03B1-F2D6-5F9A-3865-AD72CA59D9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38AFB5-A0D0-B8C2-EB17-625D6A5666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274B1-E2D5-0018-E78A-EE44806E98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47AC89-7401-4BAF-A9EA-DCDB31852F25}" type="datetimeFigureOut">
              <a:rPr lang="en-US" smtClean="0"/>
              <a:t>1/24/2025</a:t>
            </a:fld>
            <a:endParaRPr lang="en-US"/>
          </a:p>
        </p:txBody>
      </p:sp>
      <p:sp>
        <p:nvSpPr>
          <p:cNvPr id="5" name="Footer Placeholder 4">
            <a:extLst>
              <a:ext uri="{FF2B5EF4-FFF2-40B4-BE49-F238E27FC236}">
                <a16:creationId xmlns:a16="http://schemas.microsoft.com/office/drawing/2014/main" id="{82E31F93-547B-1379-9B0F-981F78A6C8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9AB50D-DE12-7670-B77E-C3A61A33A3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0901E-14F5-47C1-8AB9-5141BE04943F}" type="slidenum">
              <a:rPr lang="en-US" smtClean="0"/>
              <a:t>‹#›</a:t>
            </a:fld>
            <a:endParaRPr lang="en-US"/>
          </a:p>
        </p:txBody>
      </p:sp>
    </p:spTree>
    <p:extLst>
      <p:ext uri="{BB962C8B-B14F-4D97-AF65-F5344CB8AC3E}">
        <p14:creationId xmlns:p14="http://schemas.microsoft.com/office/powerpoint/2010/main" val="2290213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lifeway.com/en/shop/disciples-path?intcmp=DisciplesPathStories-Logo-Overview-20161018"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sv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5C85BDAD-F66D-4B61-B9E1-7BACDE7C7048}"/>
              </a:ext>
            </a:extLst>
          </p:cNvPr>
          <p:cNvSpPr>
            <a:spLocks noChangeArrowheads="1"/>
          </p:cNvSpPr>
          <p:nvPr/>
        </p:nvSpPr>
        <p:spPr bwMode="auto">
          <a:xfrm>
            <a:off x="0" y="40749"/>
            <a:ext cx="12192000" cy="681725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0081C9"/>
                </a:solidFill>
                <a:effectLst/>
                <a:latin typeface="myriad-pro"/>
              </a:rPr>
              <a:t>  </a:t>
            </a:r>
            <a:r>
              <a:rPr kumimoji="0" lang="en-US" altLang="en-US" sz="4100" b="0" i="0" u="sng" strike="noStrike" cap="none" normalizeH="0" baseline="0" dirty="0">
                <a:ln>
                  <a:noFill/>
                </a:ln>
                <a:solidFill>
                  <a:srgbClr val="0081C9"/>
                </a:solidFill>
                <a:effectLst/>
                <a:latin typeface="myriad-pro"/>
              </a:rPr>
              <a:t>                             </a:t>
            </a:r>
            <a:endParaRPr kumimoji="0" lang="en-US" altLang="en-US" sz="1200" b="0" i="0" u="none" strike="noStrike" cap="none" normalizeH="0" baseline="0" dirty="0">
              <a:ln>
                <a:noFill/>
              </a:ln>
              <a:solidFill>
                <a:srgbClr val="000000"/>
              </a:solidFill>
              <a:effectLst/>
              <a:latin typeface="myriad-pro"/>
            </a:endParaRPr>
          </a:p>
          <a:p>
            <a:pPr marL="0" marR="0" lvl="0" indent="0" algn="r"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a:ln>
                  <a:noFill/>
                </a:ln>
                <a:solidFill>
                  <a:srgbClr val="000000"/>
                </a:solidFill>
                <a:effectLst/>
                <a:latin typeface="myriad-pro"/>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000000"/>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000000"/>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000000"/>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inherit"/>
              </a:rPr>
              <a:t>THE STORY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myriad-pro"/>
              </a:rPr>
              <a:t>The Disciples Path series was created by </a:t>
            </a:r>
            <a:r>
              <a:rPr kumimoji="0" lang="en-US" altLang="en-US" sz="2400" b="1" i="0" u="none" strike="noStrike" cap="none" normalizeH="0" baseline="0" dirty="0">
                <a:ln>
                  <a:noFill/>
                </a:ln>
                <a:solidFill>
                  <a:srgbClr val="FF0000"/>
                </a:solidFill>
                <a:effectLst/>
                <a:latin typeface="myriad-pro"/>
              </a:rPr>
              <a:t>disciple-makers for disciple-makers</a:t>
            </a:r>
            <a:r>
              <a:rPr kumimoji="0" lang="en-US" altLang="en-US" sz="2400" b="0" i="0" u="none" strike="noStrike" cap="none" normalizeH="0" baseline="0" dirty="0">
                <a:ln>
                  <a:noFill/>
                </a:ln>
                <a:solidFill>
                  <a:srgbClr val="000000"/>
                </a:solidFill>
                <a:effectLst/>
                <a:latin typeface="myriad-pro"/>
              </a:rPr>
              <a:t>. We recruited 14 disciple-making church leaders to think through </a:t>
            </a:r>
            <a:r>
              <a:rPr kumimoji="0" lang="en-US" altLang="en-US" sz="2400" b="1" i="0" u="none" strike="noStrike" cap="none" normalizeH="0" baseline="0" dirty="0">
                <a:ln>
                  <a:noFill/>
                </a:ln>
                <a:solidFill>
                  <a:srgbClr val="FF0000"/>
                </a:solidFill>
                <a:effectLst/>
                <a:latin typeface="myriad-pro"/>
              </a:rPr>
              <a:t>how to instill the doctrines</a:t>
            </a:r>
            <a:r>
              <a:rPr kumimoji="0" lang="en-US" altLang="en-US" sz="2400" b="0" i="0" u="none" strike="noStrike" cap="none" normalizeH="0" baseline="0" dirty="0">
                <a:ln>
                  <a:noFill/>
                </a:ln>
                <a:solidFill>
                  <a:srgbClr val="000000"/>
                </a:solidFill>
                <a:effectLst/>
                <a:latin typeface="myriad-pro"/>
              </a:rPr>
              <a:t>, </a:t>
            </a:r>
            <a:r>
              <a:rPr kumimoji="0" lang="en-US" altLang="en-US" sz="2400" b="1" i="0" u="none" strike="noStrike" cap="none" normalizeH="0" baseline="0" dirty="0">
                <a:ln>
                  <a:noFill/>
                </a:ln>
                <a:solidFill>
                  <a:srgbClr val="FF0000"/>
                </a:solidFill>
                <a:effectLst/>
                <a:latin typeface="myriad-pro"/>
              </a:rPr>
              <a:t>biblical understandings</a:t>
            </a:r>
            <a:r>
              <a:rPr kumimoji="0" lang="en-US" altLang="en-US" sz="2400" b="0" i="0" u="none" strike="noStrike" cap="none" normalizeH="0" baseline="0" dirty="0">
                <a:ln>
                  <a:noFill/>
                </a:ln>
                <a:solidFill>
                  <a:srgbClr val="000000"/>
                </a:solidFill>
                <a:effectLst/>
                <a:latin typeface="myriad-pro"/>
              </a:rPr>
              <a:t>, </a:t>
            </a:r>
            <a:r>
              <a:rPr kumimoji="0" lang="en-US" altLang="en-US" sz="2400" b="1" i="0" u="none" strike="noStrike" cap="none" normalizeH="0" baseline="0" dirty="0">
                <a:ln>
                  <a:noFill/>
                </a:ln>
                <a:solidFill>
                  <a:srgbClr val="FF0000"/>
                </a:solidFill>
                <a:effectLst/>
                <a:latin typeface="myriad-pro"/>
              </a:rPr>
              <a:t>principles</a:t>
            </a:r>
            <a:r>
              <a:rPr kumimoji="0" lang="en-US" altLang="en-US" sz="2400" b="0" i="0" u="none" strike="noStrike" cap="none" normalizeH="0" baseline="0" dirty="0">
                <a:ln>
                  <a:noFill/>
                </a:ln>
                <a:solidFill>
                  <a:srgbClr val="000000"/>
                </a:solidFill>
                <a:effectLst/>
                <a:latin typeface="myriad-pro"/>
              </a:rPr>
              <a:t>, </a:t>
            </a:r>
            <a:r>
              <a:rPr kumimoji="0" lang="en-US" altLang="en-US" sz="2400" b="1" i="0" u="none" strike="noStrike" cap="none" normalizeH="0" baseline="0" dirty="0">
                <a:ln>
                  <a:noFill/>
                </a:ln>
                <a:solidFill>
                  <a:srgbClr val="FF0000"/>
                </a:solidFill>
                <a:effectLst/>
                <a:latin typeface="myriad-pro"/>
              </a:rPr>
              <a:t>and practices of discipleship </a:t>
            </a:r>
            <a:r>
              <a:rPr kumimoji="0" lang="en-US" altLang="en-US" sz="2400" b="0" i="0" u="none" strike="noStrike" cap="none" normalizeH="0" baseline="0" dirty="0">
                <a:ln>
                  <a:noFill/>
                </a:ln>
                <a:solidFill>
                  <a:srgbClr val="000000"/>
                </a:solidFill>
                <a:effectLst/>
                <a:highlight>
                  <a:srgbClr val="FFFF00"/>
                </a:highlight>
                <a:latin typeface="myriad-pro"/>
              </a:rPr>
              <a:t>with the end of making disciples who would make disciples</a:t>
            </a:r>
            <a:r>
              <a:rPr kumimoji="0" lang="en-US" altLang="en-US" sz="2400" b="0" i="0" u="none" strike="noStrike" cap="none" normalizeH="0" baseline="0" dirty="0">
                <a:ln>
                  <a:noFill/>
                </a:ln>
                <a:solidFill>
                  <a:srgbClr val="000000"/>
                </a:solidFill>
                <a:effectLst/>
                <a:latin typeface="myriad-pro"/>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rgbClr val="000000"/>
              </a:solidFill>
              <a:latin typeface="myriad-pro"/>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solidFill>
                  <a:srgbClr val="000000"/>
                </a:solidFill>
                <a:latin typeface="myriad-pro"/>
              </a:rPr>
              <a:t>The </a:t>
            </a:r>
            <a:r>
              <a:rPr kumimoji="0" lang="en-US" altLang="en-US" sz="2400" b="0" i="0" u="none" strike="noStrike" cap="none" normalizeH="0" baseline="0" dirty="0">
                <a:ln>
                  <a:noFill/>
                </a:ln>
                <a:solidFill>
                  <a:srgbClr val="000000"/>
                </a:solidFill>
                <a:effectLst/>
                <a:latin typeface="myriad-pro"/>
              </a:rPr>
              <a:t>experts did much more than simply define the principles and practices that would be utilized. They determined the studies to create, the sessions to include, and the format to use. And, to </a:t>
            </a:r>
            <a:r>
              <a:rPr kumimoji="0" lang="en-US" altLang="en-US" sz="2400" b="1" i="0" u="none" strike="noStrike" cap="none" normalizeH="0" baseline="0" dirty="0">
                <a:ln>
                  <a:noFill/>
                </a:ln>
                <a:solidFill>
                  <a:srgbClr val="FF0000"/>
                </a:solidFill>
                <a:effectLst/>
                <a:latin typeface="myriad-pro"/>
              </a:rPr>
              <a:t>ensure consistency and to preserve the passion</a:t>
            </a:r>
            <a:r>
              <a:rPr kumimoji="0" lang="en-US" altLang="en-US" sz="2400" b="0" i="0" u="none" strike="noStrike" cap="none" normalizeH="0" baseline="0" dirty="0">
                <a:ln>
                  <a:noFill/>
                </a:ln>
                <a:solidFill>
                  <a:srgbClr val="000000"/>
                </a:solidFill>
                <a:effectLst/>
                <a:latin typeface="myriad-pro"/>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myriad-pro"/>
              </a:rPr>
              <a:t>The outcome is a series of studies that, </a:t>
            </a:r>
            <a:r>
              <a:rPr kumimoji="0" lang="en-US" altLang="en-US" sz="2400" b="0" i="1" u="sng" strike="noStrike" cap="none" normalizeH="0" baseline="0" dirty="0">
                <a:ln>
                  <a:noFill/>
                </a:ln>
                <a:solidFill>
                  <a:srgbClr val="000000"/>
                </a:solidFill>
                <a:effectLst>
                  <a:outerShdw blurRad="38100" dist="38100" dir="2700000" algn="tl">
                    <a:srgbClr val="000000">
                      <a:alpha val="43137"/>
                    </a:srgbClr>
                  </a:outerShdw>
                </a:effectLst>
                <a:latin typeface="myriad-pro"/>
              </a:rPr>
              <a:t>when used as suggested</a:t>
            </a:r>
            <a:r>
              <a:rPr kumimoji="0" lang="en-US" altLang="en-US" sz="2400" b="0" i="0" u="none" strike="noStrike" cap="none" normalizeH="0" baseline="0" dirty="0">
                <a:ln>
                  <a:noFill/>
                </a:ln>
                <a:solidFill>
                  <a:srgbClr val="000000"/>
                </a:solidFill>
                <a:effectLst/>
                <a:latin typeface="myriad-pro"/>
              </a:rPr>
              <a:t>, is a powerful tool in the hands of anyone willing to disciple another believer.</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myriad-pr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myriad-pr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a:hlinkClick r:id="rId2"/>
            <a:extLst>
              <a:ext uri="{FF2B5EF4-FFF2-40B4-BE49-F238E27FC236}">
                <a16:creationId xmlns:a16="http://schemas.microsoft.com/office/drawing/2014/main" id="{B966435E-E997-488F-85E9-DF74370E50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1516" y="357352"/>
            <a:ext cx="4526989" cy="1582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929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The Beginning: First Steps for New Disciples Workbook">
            <a:extLst>
              <a:ext uri="{FF2B5EF4-FFF2-40B4-BE49-F238E27FC236}">
                <a16:creationId xmlns:a16="http://schemas.microsoft.com/office/drawing/2014/main" id="{51B4B2FE-A9ED-5F21-2E2A-ABBC694272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7761"/>
          <a:stretch/>
        </p:blipFill>
        <p:spPr bwMode="auto">
          <a:xfrm>
            <a:off x="197235" y="88922"/>
            <a:ext cx="5567066" cy="303714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entrality of Christ">
            <a:extLst>
              <a:ext uri="{FF2B5EF4-FFF2-40B4-BE49-F238E27FC236}">
                <a16:creationId xmlns:a16="http://schemas.microsoft.com/office/drawing/2014/main" id="{0BD672BF-D4BD-0A22-B128-5CBF8629153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3515" r="-1" b="13535"/>
          <a:stretch/>
        </p:blipFill>
        <p:spPr bwMode="auto">
          <a:xfrm>
            <a:off x="5960012" y="3299660"/>
            <a:ext cx="5803986" cy="33700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Family of Christ Lutheran Church">
            <a:extLst>
              <a:ext uri="{FF2B5EF4-FFF2-40B4-BE49-F238E27FC236}">
                <a16:creationId xmlns:a16="http://schemas.microsoft.com/office/drawing/2014/main" id="{D77DD6F5-0416-1CAE-1106-1507BA1B71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4311" r="-2" b="-2"/>
          <a:stretch/>
        </p:blipFill>
        <p:spPr bwMode="auto">
          <a:xfrm>
            <a:off x="5960012" y="88922"/>
            <a:ext cx="5786386" cy="30371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81CD661-993A-1A29-87C9-64751D3F06BA}"/>
              </a:ext>
            </a:extLst>
          </p:cNvPr>
          <p:cNvSpPr txBox="1"/>
          <p:nvPr/>
        </p:nvSpPr>
        <p:spPr>
          <a:xfrm>
            <a:off x="6096000" y="3892758"/>
            <a:ext cx="5395784" cy="2677656"/>
          </a:xfrm>
          <a:prstGeom prst="rect">
            <a:avLst/>
          </a:prstGeom>
          <a:noFill/>
        </p:spPr>
        <p:txBody>
          <a:bodyPr wrap="square" rtlCol="0">
            <a:spAutoFit/>
          </a:bodyPr>
          <a:lstStyle/>
          <a:p>
            <a:r>
              <a:rPr lang="en-US" sz="2400" dirty="0">
                <a:solidFill>
                  <a:srgbClr val="FF0000"/>
                </a:solidFill>
              </a:rPr>
              <a:t>REFLECT: </a:t>
            </a:r>
          </a:p>
          <a:p>
            <a:pPr marL="342900" indent="-342900">
              <a:buAutoNum type="arabicPeriod"/>
            </a:pPr>
            <a:r>
              <a:rPr lang="en-US" sz="2400" dirty="0">
                <a:solidFill>
                  <a:srgbClr val="FF0000"/>
                </a:solidFill>
              </a:rPr>
              <a:t>I </a:t>
            </a:r>
            <a:r>
              <a:rPr lang="en-US" sz="2400" b="1" dirty="0">
                <a:solidFill>
                  <a:srgbClr val="FF0000"/>
                </a:solidFill>
              </a:rPr>
              <a:t>have decided to be a Disciple and nothing less for Jesus. </a:t>
            </a:r>
          </a:p>
          <a:p>
            <a:pPr marL="342900" indent="-342900">
              <a:buAutoNum type="arabicPeriod"/>
            </a:pPr>
            <a:r>
              <a:rPr lang="en-US" sz="2400" b="1" dirty="0">
                <a:solidFill>
                  <a:srgbClr val="FF0000"/>
                </a:solidFill>
              </a:rPr>
              <a:t>I have decided to have Jesus as the CENTER of my words and my actions.</a:t>
            </a:r>
          </a:p>
          <a:p>
            <a:r>
              <a:rPr lang="en-US" sz="2400" b="1" dirty="0">
                <a:solidFill>
                  <a:srgbClr val="FF0000"/>
                </a:solidFill>
              </a:rPr>
              <a:t>3.   I will continue to COMMIT to the Engagement Exercises and Bible Reading.  </a:t>
            </a:r>
          </a:p>
        </p:txBody>
      </p:sp>
      <p:pic>
        <p:nvPicPr>
          <p:cNvPr id="3" name="Picture 2" descr="The Blessing of Community - YouTube">
            <a:extLst>
              <a:ext uri="{FF2B5EF4-FFF2-40B4-BE49-F238E27FC236}">
                <a16:creationId xmlns:a16="http://schemas.microsoft.com/office/drawing/2014/main" id="{3C5D6458-B582-A437-CA94-8E855DB957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486" y="3299660"/>
            <a:ext cx="5490564" cy="3370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935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Hand reaching out to sun">
            <a:extLst>
              <a:ext uri="{FF2B5EF4-FFF2-40B4-BE49-F238E27FC236}">
                <a16:creationId xmlns:a16="http://schemas.microsoft.com/office/drawing/2014/main" id="{C8BE51C6-5750-B1F4-5D11-9179582C434B}"/>
              </a:ext>
            </a:extLst>
          </p:cNvPr>
          <p:cNvPicPr>
            <a:picLocks noChangeAspect="1"/>
          </p:cNvPicPr>
          <p:nvPr/>
        </p:nvPicPr>
        <p:blipFill>
          <a:blip r:embed="rId2"/>
          <a:srcRect b="16045"/>
          <a:stretch/>
        </p:blipFill>
        <p:spPr>
          <a:xfrm>
            <a:off x="1" y="10"/>
            <a:ext cx="12191999" cy="6857990"/>
          </a:xfrm>
          <a:prstGeom prst="rect">
            <a:avLst/>
          </a:prstGeom>
        </p:spPr>
      </p:pic>
      <p:sp>
        <p:nvSpPr>
          <p:cNvPr id="31" name="Rectangle 3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5BE321-E48C-7226-F9E5-7D22D4B445CE}"/>
              </a:ext>
            </a:extLst>
          </p:cNvPr>
          <p:cNvSpPr>
            <a:spLocks noGrp="1"/>
          </p:cNvSpPr>
          <p:nvPr>
            <p:ph type="title"/>
          </p:nvPr>
        </p:nvSpPr>
        <p:spPr>
          <a:xfrm>
            <a:off x="1097280" y="325550"/>
            <a:ext cx="10058400" cy="1409650"/>
          </a:xfrm>
          <a:effectLst>
            <a:outerShdw blurRad="50800" dist="38100" dir="2700000" algn="tl" rotWithShape="0">
              <a:prstClr val="black">
                <a:alpha val="40000"/>
              </a:prstClr>
            </a:outerShdw>
          </a:effectLst>
        </p:spPr>
        <p:txBody>
          <a:bodyPr vert="horz" lIns="91440" tIns="45720" rIns="91440" bIns="45720" rtlCol="0" anchor="b">
            <a:normAutofit fontScale="90000"/>
          </a:bodyPr>
          <a:lstStyle/>
          <a:p>
            <a:pPr algn="ctr"/>
            <a:r>
              <a:rPr lang="en-US" sz="5200" b="1" dirty="0">
                <a:solidFill>
                  <a:srgbClr val="FFFFFF"/>
                </a:solidFill>
              </a:rPr>
              <a:t>Lesson Introduction</a:t>
            </a:r>
            <a:r>
              <a:rPr lang="en-US" sz="5200" dirty="0">
                <a:solidFill>
                  <a:srgbClr val="FFFFFF"/>
                </a:solidFill>
              </a:rPr>
              <a:t>:</a:t>
            </a:r>
            <a:br>
              <a:rPr lang="en-US" sz="5200" dirty="0">
                <a:solidFill>
                  <a:srgbClr val="FFFFFF"/>
                </a:solidFill>
              </a:rPr>
            </a:br>
            <a:endParaRPr lang="en-US" sz="5200" dirty="0">
              <a:solidFill>
                <a:srgbClr val="FFFFFF"/>
              </a:solidFill>
            </a:endParaRPr>
          </a:p>
        </p:txBody>
      </p:sp>
      <p:sp>
        <p:nvSpPr>
          <p:cNvPr id="3" name="Content Placeholder 2">
            <a:extLst>
              <a:ext uri="{FF2B5EF4-FFF2-40B4-BE49-F238E27FC236}">
                <a16:creationId xmlns:a16="http://schemas.microsoft.com/office/drawing/2014/main" id="{45B9EE82-3BEE-7C87-81B3-B05EF73E94E4}"/>
              </a:ext>
            </a:extLst>
          </p:cNvPr>
          <p:cNvSpPr>
            <a:spLocks noGrp="1"/>
          </p:cNvSpPr>
          <p:nvPr>
            <p:ph idx="1"/>
          </p:nvPr>
        </p:nvSpPr>
        <p:spPr>
          <a:xfrm>
            <a:off x="-72000" y="1245600"/>
            <a:ext cx="12264000" cy="5421600"/>
          </a:xfrm>
          <a:effectLst>
            <a:outerShdw blurRad="50800" dist="38100" dir="2700000" algn="tl" rotWithShape="0">
              <a:prstClr val="black">
                <a:alpha val="40000"/>
              </a:prstClr>
            </a:outerShdw>
          </a:effectLst>
        </p:spPr>
        <p:txBody>
          <a:bodyPr vert="horz" lIns="91440" tIns="45720" rIns="91440" bIns="45720" rtlCol="0">
            <a:noAutofit/>
          </a:bodyPr>
          <a:lstStyle/>
          <a:p>
            <a:pPr marL="0" indent="0" algn="ctr">
              <a:buNone/>
            </a:pPr>
            <a:r>
              <a:rPr lang="en-US" sz="4000" dirty="0">
                <a:solidFill>
                  <a:srgbClr val="FFFFFF"/>
                </a:solidFill>
              </a:rPr>
              <a:t>As we pray, let us</a:t>
            </a:r>
          </a:p>
          <a:p>
            <a:pPr marL="457200" indent="-457200" algn="ctr">
              <a:buAutoNum type="arabicPeriod"/>
            </a:pPr>
            <a:r>
              <a:rPr lang="en-US" sz="4000" dirty="0">
                <a:solidFill>
                  <a:srgbClr val="FFFFFF"/>
                </a:solidFill>
              </a:rPr>
              <a:t>Thank God for the privilege of meeting together as part of a community.</a:t>
            </a:r>
          </a:p>
          <a:p>
            <a:pPr marL="457200" indent="-457200" algn="ctr">
              <a:buAutoNum type="arabicPeriod"/>
            </a:pPr>
            <a:r>
              <a:rPr lang="en-US" sz="4000" dirty="0">
                <a:solidFill>
                  <a:srgbClr val="FFFFFF"/>
                </a:solidFill>
              </a:rPr>
              <a:t>Talk to God honestly about our feelings and associations connected with the church, including your past experiences with church and church members.</a:t>
            </a:r>
          </a:p>
          <a:p>
            <a:pPr marL="457200" indent="-457200" algn="ctr">
              <a:buAutoNum type="arabicPeriod"/>
            </a:pPr>
            <a:r>
              <a:rPr lang="en-US" sz="4000" dirty="0">
                <a:solidFill>
                  <a:srgbClr val="FFFFFF"/>
                </a:solidFill>
              </a:rPr>
              <a:t>Ask for wisdom when it comes to finding your place and your voice in His community </a:t>
            </a:r>
          </a:p>
        </p:txBody>
      </p:sp>
    </p:spTree>
    <p:extLst>
      <p:ext uri="{BB962C8B-B14F-4D97-AF65-F5344CB8AC3E}">
        <p14:creationId xmlns:p14="http://schemas.microsoft.com/office/powerpoint/2010/main" val="354506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What does the movie “Cast Away” tell us ...">
            <a:extLst>
              <a:ext uri="{FF2B5EF4-FFF2-40B4-BE49-F238E27FC236}">
                <a16:creationId xmlns:a16="http://schemas.microsoft.com/office/drawing/2014/main" id="{A12BBB78-5BC7-1C03-A938-5E925869FA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17787"/>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thought provoking questions ...">
            <a:extLst>
              <a:ext uri="{FF2B5EF4-FFF2-40B4-BE49-F238E27FC236}">
                <a16:creationId xmlns:a16="http://schemas.microsoft.com/office/drawing/2014/main" id="{8A403DBE-9841-5316-0ADC-C56F1C201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6722" r="2" b="28524"/>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2059" name="Freeform: Shape 2058">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61" name="Freeform: Shape 2060">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63" name="Rectangle 2062">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065" name="Rectangle 2064">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7" name="Rectangle 2066">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0555A3F-8DD5-A24F-7F3F-8B0CB79B7DF1}"/>
              </a:ext>
            </a:extLst>
          </p:cNvPr>
          <p:cNvSpPr>
            <a:spLocks noGrp="1"/>
          </p:cNvSpPr>
          <p:nvPr>
            <p:ph idx="1"/>
          </p:nvPr>
        </p:nvSpPr>
        <p:spPr>
          <a:xfrm>
            <a:off x="448056" y="230400"/>
            <a:ext cx="4832803" cy="6523199"/>
          </a:xfrm>
        </p:spPr>
        <p:txBody>
          <a:bodyPr>
            <a:normAutofit/>
          </a:bodyPr>
          <a:lstStyle/>
          <a:p>
            <a:pPr marL="0" indent="0">
              <a:buNone/>
            </a:pPr>
            <a:r>
              <a:rPr lang="en-US" sz="4000" dirty="0"/>
              <a:t>What emotions do you experience when you’re alone for an extended period?</a:t>
            </a:r>
          </a:p>
          <a:p>
            <a:pPr marL="0" indent="0">
              <a:buNone/>
            </a:pPr>
            <a:endParaRPr lang="en-US" sz="4000" dirty="0"/>
          </a:p>
          <a:p>
            <a:pPr marL="0" indent="0">
              <a:buNone/>
            </a:pPr>
            <a:r>
              <a:rPr lang="en-US" sz="4000" dirty="0"/>
              <a:t>How do you respond to the truth that following Jesus was never intended to be a private relationship? </a:t>
            </a: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836727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31405-C72C-772E-1A65-320C0C352625}"/>
              </a:ext>
            </a:extLst>
          </p:cNvPr>
          <p:cNvSpPr>
            <a:spLocks noGrp="1"/>
          </p:cNvSpPr>
          <p:nvPr>
            <p:ph type="title"/>
          </p:nvPr>
        </p:nvSpPr>
        <p:spPr>
          <a:xfrm>
            <a:off x="5868556" y="100800"/>
            <a:ext cx="6054643" cy="1130400"/>
          </a:xfrm>
        </p:spPr>
        <p:txBody>
          <a:bodyPr anchor="t">
            <a:normAutofit/>
          </a:bodyPr>
          <a:lstStyle/>
          <a:p>
            <a:r>
              <a:rPr lang="en-US" sz="4000" dirty="0"/>
              <a:t>Knowing the Story </a:t>
            </a:r>
          </a:p>
        </p:txBody>
      </p:sp>
      <p:pic>
        <p:nvPicPr>
          <p:cNvPr id="5" name="Picture 4" descr="Earth floating in space">
            <a:extLst>
              <a:ext uri="{FF2B5EF4-FFF2-40B4-BE49-F238E27FC236}">
                <a16:creationId xmlns:a16="http://schemas.microsoft.com/office/drawing/2014/main" id="{4AF895B7-3029-C5CE-9AFE-576151369A04}"/>
              </a:ext>
            </a:extLst>
          </p:cNvPr>
          <p:cNvPicPr>
            <a:picLocks noChangeAspect="1"/>
          </p:cNvPicPr>
          <p:nvPr/>
        </p:nvPicPr>
        <p:blipFill>
          <a:blip r:embed="rId2"/>
          <a:srcRect l="35629" r="19304"/>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EBEECEF-5CD8-6905-21F5-FD781F013C98}"/>
              </a:ext>
            </a:extLst>
          </p:cNvPr>
          <p:cNvSpPr>
            <a:spLocks noGrp="1"/>
          </p:cNvSpPr>
          <p:nvPr>
            <p:ph idx="1"/>
          </p:nvPr>
        </p:nvSpPr>
        <p:spPr>
          <a:xfrm>
            <a:off x="5371200" y="1022401"/>
            <a:ext cx="6659999" cy="5734797"/>
          </a:xfrm>
        </p:spPr>
        <p:txBody>
          <a:bodyPr>
            <a:normAutofit lnSpcReduction="10000"/>
          </a:bodyPr>
          <a:lstStyle/>
          <a:p>
            <a:pPr marL="0" indent="0">
              <a:buNone/>
            </a:pPr>
            <a:r>
              <a:rPr lang="en-US" sz="2000" dirty="0"/>
              <a:t> </a:t>
            </a:r>
            <a:r>
              <a:rPr lang="en-US" sz="4000" dirty="0"/>
              <a:t>A Promise Jesus made to His disciples after His resurrection.</a:t>
            </a:r>
          </a:p>
          <a:p>
            <a:pPr marL="0" indent="0">
              <a:buNone/>
            </a:pPr>
            <a:endParaRPr lang="en-US" sz="4000" dirty="0"/>
          </a:p>
          <a:p>
            <a:pPr marL="0" indent="0">
              <a:buNone/>
            </a:pPr>
            <a:r>
              <a:rPr lang="en-US" sz="4000" dirty="0"/>
              <a:t>ACTS 1:8</a:t>
            </a:r>
          </a:p>
          <a:p>
            <a:pPr marL="0" indent="0">
              <a:buNone/>
            </a:pPr>
            <a:r>
              <a:rPr lang="en-US" sz="4000" dirty="0"/>
              <a:t>“But you will receive power when the Holy Spirit has come on you, and you will be My witnesses in Jerusalem, in all Judea and Samaria, and to the ends of the earth.</a:t>
            </a:r>
          </a:p>
        </p:txBody>
      </p:sp>
    </p:spTree>
    <p:extLst>
      <p:ext uri="{BB962C8B-B14F-4D97-AF65-F5344CB8AC3E}">
        <p14:creationId xmlns:p14="http://schemas.microsoft.com/office/powerpoint/2010/main" val="1076768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C521F-9948-017E-5EC6-5DF2E9F92C46}"/>
              </a:ext>
            </a:extLst>
          </p:cNvPr>
          <p:cNvSpPr>
            <a:spLocks noGrp="1"/>
          </p:cNvSpPr>
          <p:nvPr>
            <p:ph type="title"/>
          </p:nvPr>
        </p:nvSpPr>
        <p:spPr/>
        <p:txBody>
          <a:bodyPr/>
          <a:lstStyle/>
          <a:p>
            <a:r>
              <a:rPr lang="en-US" dirty="0"/>
              <a:t>How did the New Community of Believers Relate to One Another Acts 2: 42-47 NIV</a:t>
            </a:r>
          </a:p>
        </p:txBody>
      </p:sp>
      <p:sp>
        <p:nvSpPr>
          <p:cNvPr id="3" name="Content Placeholder 2">
            <a:extLst>
              <a:ext uri="{FF2B5EF4-FFF2-40B4-BE49-F238E27FC236}">
                <a16:creationId xmlns:a16="http://schemas.microsoft.com/office/drawing/2014/main" id="{38250625-3968-87BC-298A-B03BC3C24DFC}"/>
              </a:ext>
            </a:extLst>
          </p:cNvPr>
          <p:cNvSpPr>
            <a:spLocks noGrp="1"/>
          </p:cNvSpPr>
          <p:nvPr>
            <p:ph idx="1"/>
          </p:nvPr>
        </p:nvSpPr>
        <p:spPr>
          <a:xfrm>
            <a:off x="105033" y="1825624"/>
            <a:ext cx="11967518" cy="4927343"/>
          </a:xfrm>
        </p:spPr>
        <p:txBody>
          <a:bodyPr>
            <a:normAutofit fontScale="85000" lnSpcReduction="10000"/>
          </a:bodyPr>
          <a:lstStyle/>
          <a:p>
            <a:pPr marL="0" indent="0" algn="l">
              <a:spcBef>
                <a:spcPts val="1500"/>
              </a:spcBef>
              <a:spcAft>
                <a:spcPts val="750"/>
              </a:spcAft>
              <a:buNone/>
            </a:pPr>
            <a:r>
              <a:rPr lang="en-US" sz="4000" b="1" i="0" dirty="0">
                <a:solidFill>
                  <a:srgbClr val="000000"/>
                </a:solidFill>
                <a:effectLst/>
                <a:latin typeface="system-ui"/>
              </a:rPr>
              <a:t>The Fellowship of the Believers</a:t>
            </a:r>
          </a:p>
          <a:p>
            <a:pPr marL="0" indent="0" algn="l">
              <a:buNone/>
            </a:pPr>
            <a:r>
              <a:rPr lang="en-US" sz="4000" b="1" i="0" baseline="30000" dirty="0">
                <a:solidFill>
                  <a:srgbClr val="000000"/>
                </a:solidFill>
                <a:effectLst/>
                <a:latin typeface="system-ui"/>
              </a:rPr>
              <a:t>42 </a:t>
            </a:r>
            <a:r>
              <a:rPr lang="en-US" sz="4000" b="0" i="0" dirty="0">
                <a:solidFill>
                  <a:srgbClr val="000000"/>
                </a:solidFill>
                <a:effectLst/>
                <a:latin typeface="system-ui"/>
              </a:rPr>
              <a:t>They </a:t>
            </a:r>
            <a:r>
              <a:rPr lang="en-US" sz="4000" b="1" i="0" dirty="0">
                <a:solidFill>
                  <a:srgbClr val="FF0000"/>
                </a:solidFill>
                <a:effectLst/>
                <a:latin typeface="system-ui"/>
              </a:rPr>
              <a:t>devoted </a:t>
            </a:r>
            <a:r>
              <a:rPr lang="en-US" sz="4000" b="0" i="0" dirty="0">
                <a:solidFill>
                  <a:srgbClr val="000000"/>
                </a:solidFill>
                <a:effectLst/>
                <a:latin typeface="system-ui"/>
              </a:rPr>
              <a:t>themselves to the apostles’ teaching </a:t>
            </a:r>
            <a:r>
              <a:rPr lang="en-US" sz="4000" b="1" i="0" dirty="0">
                <a:solidFill>
                  <a:srgbClr val="FF0000"/>
                </a:solidFill>
                <a:effectLst/>
                <a:latin typeface="system-ui"/>
              </a:rPr>
              <a:t>and to fellowship</a:t>
            </a:r>
            <a:r>
              <a:rPr lang="en-US" sz="4000" b="0" i="0" dirty="0">
                <a:solidFill>
                  <a:srgbClr val="000000"/>
                </a:solidFill>
                <a:effectLst/>
                <a:latin typeface="system-ui"/>
              </a:rPr>
              <a:t>, to </a:t>
            </a:r>
            <a:r>
              <a:rPr lang="en-US" sz="4000" b="0" i="0" dirty="0">
                <a:solidFill>
                  <a:srgbClr val="FF0000"/>
                </a:solidFill>
                <a:effectLst/>
                <a:latin typeface="system-ui"/>
              </a:rPr>
              <a:t>the breaking of bread </a:t>
            </a:r>
            <a:r>
              <a:rPr lang="en-US" sz="4000" b="0" i="0" dirty="0">
                <a:solidFill>
                  <a:srgbClr val="000000"/>
                </a:solidFill>
                <a:effectLst/>
                <a:latin typeface="system-ui"/>
              </a:rPr>
              <a:t>and to </a:t>
            </a:r>
            <a:r>
              <a:rPr lang="en-US" sz="4000" b="0" i="0" dirty="0">
                <a:solidFill>
                  <a:srgbClr val="FF0000"/>
                </a:solidFill>
                <a:effectLst/>
                <a:latin typeface="system-ui"/>
              </a:rPr>
              <a:t>prayer</a:t>
            </a:r>
            <a:r>
              <a:rPr lang="en-US" sz="4000" b="0" i="0" dirty="0">
                <a:solidFill>
                  <a:srgbClr val="000000"/>
                </a:solidFill>
                <a:effectLst/>
                <a:latin typeface="system-ui"/>
              </a:rPr>
              <a:t>. </a:t>
            </a:r>
            <a:r>
              <a:rPr lang="en-US" sz="4000" b="1" i="0" baseline="30000" dirty="0">
                <a:solidFill>
                  <a:srgbClr val="000000"/>
                </a:solidFill>
                <a:effectLst/>
                <a:latin typeface="system-ui"/>
              </a:rPr>
              <a:t>43 </a:t>
            </a:r>
            <a:r>
              <a:rPr lang="en-US" sz="4000" b="0" i="0" dirty="0">
                <a:solidFill>
                  <a:srgbClr val="000000"/>
                </a:solidFill>
                <a:effectLst/>
                <a:latin typeface="system-ui"/>
              </a:rPr>
              <a:t>Everyone was filled with awe at the many wonders and signs performed by the apostles. </a:t>
            </a:r>
            <a:r>
              <a:rPr lang="en-US" sz="4000" b="1" i="0" baseline="30000" dirty="0">
                <a:solidFill>
                  <a:srgbClr val="000000"/>
                </a:solidFill>
                <a:effectLst/>
                <a:latin typeface="system-ui"/>
              </a:rPr>
              <a:t>44 </a:t>
            </a:r>
            <a:r>
              <a:rPr lang="en-US" sz="4000" b="0" i="0" dirty="0">
                <a:solidFill>
                  <a:srgbClr val="FF0000"/>
                </a:solidFill>
                <a:effectLst/>
                <a:latin typeface="system-ui"/>
              </a:rPr>
              <a:t>All the believers were together </a:t>
            </a:r>
            <a:r>
              <a:rPr lang="en-US" sz="4000" b="0" i="0" dirty="0">
                <a:solidFill>
                  <a:srgbClr val="000000"/>
                </a:solidFill>
                <a:effectLst/>
                <a:latin typeface="system-ui"/>
              </a:rPr>
              <a:t>and </a:t>
            </a:r>
            <a:r>
              <a:rPr lang="en-US" sz="4000" b="0" i="0" dirty="0">
                <a:solidFill>
                  <a:srgbClr val="FF0000"/>
                </a:solidFill>
                <a:effectLst/>
                <a:latin typeface="system-ui"/>
              </a:rPr>
              <a:t>had everything in common</a:t>
            </a:r>
            <a:r>
              <a:rPr lang="en-US" sz="4000" b="0" i="0" dirty="0">
                <a:solidFill>
                  <a:srgbClr val="000000"/>
                </a:solidFill>
                <a:effectLst/>
                <a:latin typeface="system-ui"/>
              </a:rPr>
              <a:t>. </a:t>
            </a:r>
            <a:r>
              <a:rPr lang="en-US" sz="4000" b="1" i="0" baseline="30000" dirty="0">
                <a:solidFill>
                  <a:srgbClr val="000000"/>
                </a:solidFill>
                <a:effectLst/>
                <a:latin typeface="system-ui"/>
              </a:rPr>
              <a:t>45 </a:t>
            </a:r>
            <a:r>
              <a:rPr lang="en-US" sz="4000" b="0" i="0" dirty="0">
                <a:solidFill>
                  <a:srgbClr val="000000"/>
                </a:solidFill>
                <a:effectLst/>
                <a:latin typeface="system-ui"/>
              </a:rPr>
              <a:t>They sold property and possessions to give to anyone who had need. </a:t>
            </a:r>
            <a:r>
              <a:rPr lang="en-US" sz="4000" b="1" i="0" baseline="30000" dirty="0">
                <a:solidFill>
                  <a:srgbClr val="000000"/>
                </a:solidFill>
                <a:effectLst/>
                <a:latin typeface="system-ui"/>
              </a:rPr>
              <a:t>46 </a:t>
            </a:r>
            <a:r>
              <a:rPr lang="en-US" sz="4000" b="0" i="0" dirty="0">
                <a:solidFill>
                  <a:srgbClr val="000000"/>
                </a:solidFill>
                <a:effectLst/>
                <a:latin typeface="system-ui"/>
              </a:rPr>
              <a:t>Every day they continued to meet together in the temple courts. </a:t>
            </a:r>
            <a:r>
              <a:rPr lang="en-US" sz="4000" b="0" i="0" dirty="0">
                <a:solidFill>
                  <a:srgbClr val="FF0000"/>
                </a:solidFill>
                <a:effectLst/>
                <a:latin typeface="system-ui"/>
              </a:rPr>
              <a:t>They broke bread in their homes </a:t>
            </a:r>
            <a:r>
              <a:rPr lang="en-US" sz="4000" b="0" i="0" dirty="0">
                <a:solidFill>
                  <a:srgbClr val="000000"/>
                </a:solidFill>
                <a:effectLst/>
                <a:latin typeface="system-ui"/>
              </a:rPr>
              <a:t>and ate together </a:t>
            </a:r>
            <a:r>
              <a:rPr lang="en-US" sz="4000" b="0" i="0" dirty="0">
                <a:solidFill>
                  <a:srgbClr val="FF0000"/>
                </a:solidFill>
                <a:effectLst/>
                <a:latin typeface="system-ui"/>
              </a:rPr>
              <a:t>with glad and sincere hearts</a:t>
            </a:r>
            <a:r>
              <a:rPr lang="en-US" sz="4000" b="0" i="0" dirty="0">
                <a:solidFill>
                  <a:srgbClr val="000000"/>
                </a:solidFill>
                <a:effectLst/>
                <a:latin typeface="system-ui"/>
              </a:rPr>
              <a:t>, </a:t>
            </a:r>
            <a:r>
              <a:rPr lang="en-US" sz="4000" b="1" i="0" baseline="30000" dirty="0">
                <a:solidFill>
                  <a:srgbClr val="000000"/>
                </a:solidFill>
                <a:effectLst/>
                <a:latin typeface="system-ui"/>
              </a:rPr>
              <a:t>47 </a:t>
            </a:r>
            <a:r>
              <a:rPr lang="en-US" sz="4000" b="0" i="0" dirty="0">
                <a:solidFill>
                  <a:srgbClr val="000000"/>
                </a:solidFill>
                <a:effectLst/>
                <a:highlight>
                  <a:srgbClr val="FFFF00"/>
                </a:highlight>
                <a:latin typeface="system-ui"/>
              </a:rPr>
              <a:t>praising God and enjoying the favor of all the people</a:t>
            </a:r>
            <a:r>
              <a:rPr lang="en-US" sz="4000" b="0" i="0" dirty="0">
                <a:solidFill>
                  <a:srgbClr val="000000"/>
                </a:solidFill>
                <a:effectLst/>
                <a:latin typeface="system-ui"/>
              </a:rPr>
              <a:t>. And the Lord added to their number daily those who were being saved.</a:t>
            </a:r>
          </a:p>
          <a:p>
            <a:pPr marL="0" indent="0">
              <a:buNone/>
            </a:pPr>
            <a:endParaRPr lang="en-US" dirty="0"/>
          </a:p>
        </p:txBody>
      </p:sp>
    </p:spTree>
    <p:extLst>
      <p:ext uri="{BB962C8B-B14F-4D97-AF65-F5344CB8AC3E}">
        <p14:creationId xmlns:p14="http://schemas.microsoft.com/office/powerpoint/2010/main" val="554482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22CF5-1F55-AE78-A985-27BB644B59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488FE7-7F7E-1A0D-F430-62DE72E27C5E}"/>
              </a:ext>
            </a:extLst>
          </p:cNvPr>
          <p:cNvSpPr>
            <a:spLocks noGrp="1"/>
          </p:cNvSpPr>
          <p:nvPr>
            <p:ph type="title"/>
          </p:nvPr>
        </p:nvSpPr>
        <p:spPr/>
        <p:txBody>
          <a:bodyPr/>
          <a:lstStyle/>
          <a:p>
            <a:r>
              <a:rPr lang="en-US" dirty="0"/>
              <a:t>How did the New Community of Believers Relate to One Another Acts 2: 41-47 MSG</a:t>
            </a:r>
          </a:p>
        </p:txBody>
      </p:sp>
      <p:sp>
        <p:nvSpPr>
          <p:cNvPr id="3" name="Content Placeholder 2">
            <a:extLst>
              <a:ext uri="{FF2B5EF4-FFF2-40B4-BE49-F238E27FC236}">
                <a16:creationId xmlns:a16="http://schemas.microsoft.com/office/drawing/2014/main" id="{39468651-849E-1A29-2A2F-42BA6C339F9B}"/>
              </a:ext>
            </a:extLst>
          </p:cNvPr>
          <p:cNvSpPr>
            <a:spLocks noGrp="1"/>
          </p:cNvSpPr>
          <p:nvPr>
            <p:ph idx="1"/>
          </p:nvPr>
        </p:nvSpPr>
        <p:spPr>
          <a:xfrm>
            <a:off x="105033" y="1825624"/>
            <a:ext cx="11967518" cy="4927343"/>
          </a:xfrm>
        </p:spPr>
        <p:txBody>
          <a:bodyPr>
            <a:normAutofit/>
          </a:bodyPr>
          <a:lstStyle/>
          <a:p>
            <a:pPr marL="0" indent="0" algn="l">
              <a:buNone/>
            </a:pPr>
            <a:r>
              <a:rPr lang="en-US" sz="2800" b="1" i="0" baseline="30000" dirty="0">
                <a:solidFill>
                  <a:srgbClr val="000000"/>
                </a:solidFill>
                <a:effectLst/>
                <a:latin typeface="system-ui"/>
              </a:rPr>
              <a:t>41-42 </a:t>
            </a:r>
            <a:r>
              <a:rPr lang="en-US" sz="2800" b="0" i="0" dirty="0">
                <a:solidFill>
                  <a:srgbClr val="000000"/>
                </a:solidFill>
                <a:effectLst/>
                <a:latin typeface="system-ui"/>
              </a:rPr>
              <a:t>That day about three thousand took him at his word, were baptized </a:t>
            </a:r>
            <a:r>
              <a:rPr lang="en-US" sz="2800" b="0" i="0" dirty="0">
                <a:solidFill>
                  <a:srgbClr val="FF0000"/>
                </a:solidFill>
                <a:effectLst/>
                <a:latin typeface="system-ui"/>
              </a:rPr>
              <a:t>and were signed up</a:t>
            </a:r>
            <a:r>
              <a:rPr lang="en-US" sz="2800" b="0" i="0" dirty="0">
                <a:solidFill>
                  <a:srgbClr val="000000"/>
                </a:solidFill>
                <a:effectLst/>
                <a:latin typeface="system-ui"/>
              </a:rPr>
              <a:t>. They </a:t>
            </a:r>
            <a:r>
              <a:rPr lang="en-US" sz="2800" b="0" i="0" dirty="0">
                <a:solidFill>
                  <a:srgbClr val="FF0000"/>
                </a:solidFill>
                <a:effectLst/>
                <a:latin typeface="system-ui"/>
              </a:rPr>
              <a:t>committed themselves </a:t>
            </a:r>
            <a:r>
              <a:rPr lang="en-US" sz="2800" b="0" i="0" dirty="0">
                <a:solidFill>
                  <a:srgbClr val="000000"/>
                </a:solidFill>
                <a:effectLst/>
                <a:highlight>
                  <a:srgbClr val="FFFF00"/>
                </a:highlight>
                <a:latin typeface="system-ui"/>
              </a:rPr>
              <a:t>to the teaching </a:t>
            </a:r>
            <a:r>
              <a:rPr lang="en-US" sz="2800" b="0" i="0" dirty="0">
                <a:solidFill>
                  <a:srgbClr val="000000"/>
                </a:solidFill>
                <a:effectLst/>
                <a:latin typeface="system-ui"/>
              </a:rPr>
              <a:t>of the apostles, </a:t>
            </a:r>
            <a:r>
              <a:rPr lang="en-US" sz="2800" b="1" i="0" dirty="0">
                <a:solidFill>
                  <a:srgbClr val="000000"/>
                </a:solidFill>
                <a:effectLst/>
                <a:latin typeface="system-ui"/>
              </a:rPr>
              <a:t>the life together,</a:t>
            </a:r>
            <a:r>
              <a:rPr lang="en-US" sz="2800" b="0" i="0" dirty="0">
                <a:solidFill>
                  <a:srgbClr val="000000"/>
                </a:solidFill>
                <a:effectLst/>
                <a:latin typeface="system-ui"/>
              </a:rPr>
              <a:t> </a:t>
            </a:r>
            <a:r>
              <a:rPr lang="en-US" sz="2800" b="1" i="0" dirty="0">
                <a:solidFill>
                  <a:srgbClr val="000000"/>
                </a:solidFill>
                <a:effectLst/>
                <a:latin typeface="system-ui"/>
              </a:rPr>
              <a:t>the common meal</a:t>
            </a:r>
            <a:r>
              <a:rPr lang="en-US" sz="2800" b="0" i="0" dirty="0">
                <a:solidFill>
                  <a:srgbClr val="000000"/>
                </a:solidFill>
                <a:effectLst/>
                <a:latin typeface="system-ui"/>
              </a:rPr>
              <a:t>, </a:t>
            </a:r>
            <a:r>
              <a:rPr lang="en-US" sz="2800" b="1" i="0" dirty="0">
                <a:solidFill>
                  <a:srgbClr val="000000"/>
                </a:solidFill>
                <a:effectLst/>
                <a:latin typeface="system-ui"/>
              </a:rPr>
              <a:t>and the prayers</a:t>
            </a:r>
            <a:r>
              <a:rPr lang="en-US" sz="2800" b="0" i="0" dirty="0">
                <a:solidFill>
                  <a:srgbClr val="000000"/>
                </a:solidFill>
                <a:effectLst/>
                <a:latin typeface="system-ui"/>
              </a:rPr>
              <a:t>.</a:t>
            </a:r>
            <a:endParaRPr lang="en-US" b="0" i="0" dirty="0">
              <a:solidFill>
                <a:srgbClr val="000000"/>
              </a:solidFill>
              <a:effectLst/>
              <a:latin typeface="system-ui"/>
            </a:endParaRPr>
          </a:p>
          <a:p>
            <a:pPr marL="0" indent="0" algn="l">
              <a:buNone/>
            </a:pPr>
            <a:r>
              <a:rPr lang="en-US" sz="2800" b="1" i="0" baseline="30000" dirty="0">
                <a:solidFill>
                  <a:srgbClr val="000000"/>
                </a:solidFill>
                <a:effectLst/>
                <a:latin typeface="system-ui"/>
              </a:rPr>
              <a:t>43-45 </a:t>
            </a:r>
            <a:r>
              <a:rPr lang="en-US" sz="2800" b="0" i="0" dirty="0">
                <a:solidFill>
                  <a:srgbClr val="000000"/>
                </a:solidFill>
                <a:effectLst/>
                <a:latin typeface="system-ui"/>
              </a:rPr>
              <a:t>Everyone around was in awe—all those wonders and signs done through the apostles! </a:t>
            </a:r>
            <a:r>
              <a:rPr lang="en-US" sz="2800" b="1" i="0" dirty="0">
                <a:solidFill>
                  <a:srgbClr val="000000"/>
                </a:solidFill>
                <a:effectLst/>
                <a:latin typeface="system-ui"/>
              </a:rPr>
              <a:t>And all the believers lived in a wonderful harmony</a:t>
            </a:r>
            <a:r>
              <a:rPr lang="en-US" sz="2800" b="0" i="0" dirty="0">
                <a:solidFill>
                  <a:srgbClr val="000000"/>
                </a:solidFill>
                <a:effectLst/>
                <a:latin typeface="system-ui"/>
              </a:rPr>
              <a:t>, </a:t>
            </a:r>
            <a:r>
              <a:rPr lang="en-US" sz="2800" b="0" i="0" dirty="0">
                <a:solidFill>
                  <a:srgbClr val="000000"/>
                </a:solidFill>
                <a:effectLst/>
                <a:highlight>
                  <a:srgbClr val="FFFF00"/>
                </a:highlight>
                <a:latin typeface="system-ui"/>
              </a:rPr>
              <a:t>holding everything in common</a:t>
            </a:r>
            <a:r>
              <a:rPr lang="en-US" sz="2800" b="0" i="0" dirty="0">
                <a:solidFill>
                  <a:srgbClr val="000000"/>
                </a:solidFill>
                <a:effectLst/>
                <a:latin typeface="system-ui"/>
              </a:rPr>
              <a:t>. They sold whatever they owned </a:t>
            </a:r>
            <a:r>
              <a:rPr lang="en-US" sz="2800" b="1" i="0" dirty="0">
                <a:solidFill>
                  <a:srgbClr val="000000"/>
                </a:solidFill>
                <a:effectLst/>
                <a:latin typeface="system-ui"/>
              </a:rPr>
              <a:t>and pooled their resources </a:t>
            </a:r>
            <a:r>
              <a:rPr lang="en-US" sz="2800" b="0" i="0" dirty="0">
                <a:solidFill>
                  <a:srgbClr val="000000"/>
                </a:solidFill>
                <a:effectLst/>
                <a:latin typeface="system-ui"/>
              </a:rPr>
              <a:t>so that each person’s need was met.</a:t>
            </a:r>
          </a:p>
          <a:p>
            <a:pPr marL="0" indent="0" algn="l">
              <a:buNone/>
            </a:pPr>
            <a:r>
              <a:rPr lang="en-US" sz="2800" b="1" i="0" baseline="30000" dirty="0">
                <a:solidFill>
                  <a:srgbClr val="000000"/>
                </a:solidFill>
                <a:effectLst/>
                <a:latin typeface="system-ui"/>
              </a:rPr>
              <a:t>46-47 </a:t>
            </a:r>
            <a:r>
              <a:rPr lang="en-US" sz="2800" b="0" i="0" dirty="0">
                <a:solidFill>
                  <a:srgbClr val="000000"/>
                </a:solidFill>
                <a:effectLst/>
                <a:latin typeface="system-ui"/>
              </a:rPr>
              <a:t>They </a:t>
            </a:r>
            <a:r>
              <a:rPr lang="en-US" sz="2800" b="1" i="0" dirty="0">
                <a:solidFill>
                  <a:srgbClr val="000000"/>
                </a:solidFill>
                <a:effectLst/>
                <a:latin typeface="system-ui"/>
              </a:rPr>
              <a:t>followed a daily discipline of worship </a:t>
            </a:r>
            <a:r>
              <a:rPr lang="en-US" sz="2800" b="0" i="0" dirty="0">
                <a:solidFill>
                  <a:srgbClr val="000000"/>
                </a:solidFill>
                <a:effectLst/>
                <a:latin typeface="system-ui"/>
              </a:rPr>
              <a:t>in the Temple followed by meals at home, every meal a celebration, exuberant and joyful, as they praised God. People in general liked what they saw. Every day their number grew as God added those who were saved.</a:t>
            </a:r>
          </a:p>
          <a:p>
            <a:pPr marL="0" indent="0" algn="l">
              <a:spcBef>
                <a:spcPts val="1500"/>
              </a:spcBef>
              <a:spcAft>
                <a:spcPts val="750"/>
              </a:spcAft>
              <a:buNone/>
            </a:pPr>
            <a:endParaRPr lang="en-US" sz="4000" b="0" i="0" dirty="0">
              <a:solidFill>
                <a:srgbClr val="000000"/>
              </a:solidFill>
              <a:effectLst/>
              <a:latin typeface="system-ui"/>
            </a:endParaRPr>
          </a:p>
          <a:p>
            <a:pPr marL="0" indent="0">
              <a:buNone/>
            </a:pPr>
            <a:endParaRPr lang="en-US" dirty="0"/>
          </a:p>
        </p:txBody>
      </p:sp>
    </p:spTree>
    <p:extLst>
      <p:ext uri="{BB962C8B-B14F-4D97-AF65-F5344CB8AC3E}">
        <p14:creationId xmlns:p14="http://schemas.microsoft.com/office/powerpoint/2010/main" val="82087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AF9672-439D-D9CD-606D-38BAD1FC0964}"/>
              </a:ext>
            </a:extLst>
          </p:cNvPr>
          <p:cNvSpPr>
            <a:spLocks noGrp="1"/>
          </p:cNvSpPr>
          <p:nvPr>
            <p:ph type="title"/>
          </p:nvPr>
        </p:nvSpPr>
        <p:spPr>
          <a:xfrm>
            <a:off x="838200" y="365125"/>
            <a:ext cx="10515600" cy="1325563"/>
          </a:xfrm>
        </p:spPr>
        <p:txBody>
          <a:bodyPr>
            <a:normAutofit/>
          </a:bodyPr>
          <a:lstStyle/>
          <a:p>
            <a:r>
              <a:rPr lang="en-US" sz="5400"/>
              <a:t>Unpacking the Story </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011483D-E4CF-1AD5-4845-E5D6699900EF}"/>
              </a:ext>
            </a:extLst>
          </p:cNvPr>
          <p:cNvGraphicFramePr>
            <a:graphicFrameLocks noGrp="1"/>
          </p:cNvGraphicFramePr>
          <p:nvPr>
            <p:ph idx="1"/>
            <p:extLst>
              <p:ext uri="{D42A27DB-BD31-4B8C-83A1-F6EECF244321}">
                <p14:modId xmlns:p14="http://schemas.microsoft.com/office/powerpoint/2010/main" val="650528797"/>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8509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A24778-BF20-6B77-D3D8-B4CC30436A8C}"/>
              </a:ext>
            </a:extLst>
          </p:cNvPr>
          <p:cNvSpPr>
            <a:spLocks noGrp="1"/>
          </p:cNvSpPr>
          <p:nvPr>
            <p:ph type="title"/>
          </p:nvPr>
        </p:nvSpPr>
        <p:spPr>
          <a:xfrm>
            <a:off x="635000" y="640823"/>
            <a:ext cx="3418659" cy="5583148"/>
          </a:xfrm>
        </p:spPr>
        <p:txBody>
          <a:bodyPr anchor="ctr">
            <a:normAutofit/>
          </a:bodyPr>
          <a:lstStyle/>
          <a:p>
            <a:r>
              <a:rPr lang="en-US" sz="5400"/>
              <a:t>Church (def.)</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596E729-68E1-4A97-B06E-022CF25A4F2E}"/>
              </a:ext>
            </a:extLst>
          </p:cNvPr>
          <p:cNvGraphicFramePr>
            <a:graphicFrameLocks noGrp="1"/>
          </p:cNvGraphicFramePr>
          <p:nvPr>
            <p:ph idx="1"/>
            <p:extLst>
              <p:ext uri="{D42A27DB-BD31-4B8C-83A1-F6EECF244321}">
                <p14:modId xmlns:p14="http://schemas.microsoft.com/office/powerpoint/2010/main" val="189213044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7731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B1EA3B69-BE26-F214-581C-11F4E2B43F11}"/>
              </a:ext>
            </a:extLst>
          </p:cNvPr>
          <p:cNvGraphicFramePr>
            <a:graphicFrameLocks noGrp="1"/>
          </p:cNvGraphicFramePr>
          <p:nvPr>
            <p:ph idx="1"/>
            <p:extLst>
              <p:ext uri="{D42A27DB-BD31-4B8C-83A1-F6EECF244321}">
                <p14:modId xmlns:p14="http://schemas.microsoft.com/office/powerpoint/2010/main" val="2629682408"/>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8067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3D6AAF96-6AB2-87E4-4577-2E2770525D34}"/>
              </a:ext>
            </a:extLst>
          </p:cNvPr>
          <p:cNvGraphicFramePr>
            <a:graphicFrameLocks noGrp="1"/>
          </p:cNvGraphicFramePr>
          <p:nvPr>
            <p:ph idx="1"/>
            <p:extLst>
              <p:ext uri="{D42A27DB-BD31-4B8C-83A1-F6EECF244321}">
                <p14:modId xmlns:p14="http://schemas.microsoft.com/office/powerpoint/2010/main" val="3434196926"/>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3389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7" name="Picture 11" descr="A screenshot of a cell phone&#10;&#10;Description automatically generated with medium confidence">
            <a:extLst>
              <a:ext uri="{FF2B5EF4-FFF2-40B4-BE49-F238E27FC236}">
                <a16:creationId xmlns:a16="http://schemas.microsoft.com/office/drawing/2014/main" id="{EDAE2131-F243-403A-A6A5-3F6F50DC2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3459163"/>
            <a:ext cx="1271588" cy="1825625"/>
          </a:xfrm>
          <a:prstGeom prst="rect">
            <a:avLst/>
          </a:prstGeom>
          <a:extLst>
            <a:ext uri="{909E8E84-426E-40DD-AFC4-6F175D3DCCD1}">
              <a14:hiddenFill xmlns:a14="http://schemas.microsoft.com/office/drawing/2010/main">
                <a:solidFill>
                  <a:srgbClr val="FFFFFF"/>
                </a:solidFill>
              </a14:hiddenFill>
            </a:ext>
          </a:extLst>
        </p:spPr>
      </p:pic>
      <p:pic>
        <p:nvPicPr>
          <p:cNvPr id="4109" name="Picture 13" descr="Logo&#10;&#10;Description automatically generated with low confidence">
            <a:extLst>
              <a:ext uri="{FF2B5EF4-FFF2-40B4-BE49-F238E27FC236}">
                <a16:creationId xmlns:a16="http://schemas.microsoft.com/office/drawing/2014/main" id="{3C65131C-88C5-4A50-9E82-D6CC6FE981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3459163"/>
            <a:ext cx="1222375" cy="1825625"/>
          </a:xfrm>
          <a:prstGeom prst="rect">
            <a:avLst/>
          </a:prstGeom>
          <a:extLst>
            <a:ext uri="{909E8E84-426E-40DD-AFC4-6F175D3DCCD1}">
              <a14:hiddenFill xmlns:a14="http://schemas.microsoft.com/office/drawing/2010/main">
                <a:solidFill>
                  <a:srgbClr val="FFFFFF"/>
                </a:solidFill>
              </a14:hiddenFill>
            </a:ext>
          </a:extLst>
        </p:spPr>
      </p:pic>
      <p:pic>
        <p:nvPicPr>
          <p:cNvPr id="4113" name="Picture 17">
            <a:extLst>
              <a:ext uri="{FF2B5EF4-FFF2-40B4-BE49-F238E27FC236}">
                <a16:creationId xmlns:a16="http://schemas.microsoft.com/office/drawing/2014/main" id="{AD9D3440-4B3A-4259-A590-6554B69976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7950" y="3459163"/>
            <a:ext cx="1543050" cy="1825625"/>
          </a:xfrm>
          <a:prstGeom prst="rect">
            <a:avLst/>
          </a:prstGeom>
          <a:extLst>
            <a:ext uri="{909E8E84-426E-40DD-AFC4-6F175D3DCCD1}">
              <a14:hiddenFill xmlns:a14="http://schemas.microsoft.com/office/drawing/2010/main">
                <a:solidFill>
                  <a:srgbClr val="FFFFFF"/>
                </a:solidFill>
              </a14:hiddenFill>
            </a:ext>
          </a:extLst>
        </p:spPr>
      </p:pic>
      <p:pic>
        <p:nvPicPr>
          <p:cNvPr id="4111" name="Picture 15" descr="Logo, company name&#10;&#10;Description automatically generated">
            <a:extLst>
              <a:ext uri="{FF2B5EF4-FFF2-40B4-BE49-F238E27FC236}">
                <a16:creationId xmlns:a16="http://schemas.microsoft.com/office/drawing/2014/main" id="{98B39031-9DDF-4CCF-98D5-2B5A10912F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0850" y="3459163"/>
            <a:ext cx="1189038" cy="1825625"/>
          </a:xfrm>
          <a:prstGeom prst="rect">
            <a:avLst/>
          </a:prstGeom>
          <a:extLst>
            <a:ext uri="{909E8E84-426E-40DD-AFC4-6F175D3DCCD1}">
              <a14:hiddenFill xmlns:a14="http://schemas.microsoft.com/office/drawing/2010/main">
                <a:solidFill>
                  <a:srgbClr val="FFFFFF"/>
                </a:solidFill>
              </a14:hiddenFill>
            </a:ext>
          </a:extLst>
        </p:spPr>
      </p:pic>
      <p:pic>
        <p:nvPicPr>
          <p:cNvPr id="23" name="Graphic 22" descr="Right Pointing Backhand Index">
            <a:extLst>
              <a:ext uri="{FF2B5EF4-FFF2-40B4-BE49-F238E27FC236}">
                <a16:creationId xmlns:a16="http://schemas.microsoft.com/office/drawing/2014/main" id="{82B6A627-EEE6-4641-8610-2DB5AA4907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88150" y="3459163"/>
            <a:ext cx="1825625" cy="1825625"/>
          </a:xfrm>
          <a:prstGeom prst="rect">
            <a:avLst/>
          </a:prstGeom>
        </p:spPr>
      </p:pic>
      <p:pic>
        <p:nvPicPr>
          <p:cNvPr id="4117" name="Picture 21" descr="Logo, company name&#10;&#10;Description automatically generated">
            <a:extLst>
              <a:ext uri="{FF2B5EF4-FFF2-40B4-BE49-F238E27FC236}">
                <a16:creationId xmlns:a16="http://schemas.microsoft.com/office/drawing/2014/main" id="{58900F72-55C9-4B66-A888-FB948BB058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2038" y="3459163"/>
            <a:ext cx="1385888" cy="1825625"/>
          </a:xfrm>
          <a:prstGeom prst="rect">
            <a:avLst/>
          </a:prstGeom>
          <a:extLst>
            <a:ext uri="{909E8E84-426E-40DD-AFC4-6F175D3DCCD1}">
              <a14:hiddenFill xmlns:a14="http://schemas.microsoft.com/office/drawing/2010/main">
                <a:solidFill>
                  <a:srgbClr val="FFFFFF"/>
                </a:solidFill>
              </a14:hiddenFill>
            </a:ext>
          </a:extLst>
        </p:spPr>
      </p:pic>
      <p:pic>
        <p:nvPicPr>
          <p:cNvPr id="4115" name="Picture 19" descr="Logo&#10;&#10;Description automatically generated">
            <a:extLst>
              <a:ext uri="{FF2B5EF4-FFF2-40B4-BE49-F238E27FC236}">
                <a16:creationId xmlns:a16="http://schemas.microsoft.com/office/drawing/2014/main" id="{AF110D82-C190-48B5-B8E9-350A3145334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36188" y="3459163"/>
            <a:ext cx="1214438" cy="1825625"/>
          </a:xfrm>
          <a:prstGeom prst="rect">
            <a:avLst/>
          </a:prstGeom>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F2EFB36C-438A-4C48-B69E-A76C3645E8D5}"/>
              </a:ext>
            </a:extLst>
          </p:cNvPr>
          <p:cNvSpPr>
            <a:spLocks noGrp="1"/>
          </p:cNvSpPr>
          <p:nvPr>
            <p:ph type="title"/>
          </p:nvPr>
        </p:nvSpPr>
        <p:spPr>
          <a:xfrm>
            <a:off x="1286932" y="1204109"/>
            <a:ext cx="10023398" cy="857894"/>
          </a:xfrm>
        </p:spPr>
        <p:txBody>
          <a:bodyPr vert="horz" lIns="91440" tIns="45720" rIns="91440" bIns="45720" rtlCol="0">
            <a:normAutofit/>
          </a:bodyPr>
          <a:lstStyle/>
          <a:p>
            <a:r>
              <a:rPr lang="en-US" sz="4000" b="0" i="0" kern="1200" cap="all">
                <a:solidFill>
                  <a:srgbClr val="FFFFFF"/>
                </a:solidFill>
                <a:effectLst/>
                <a:latin typeface="+mj-lt"/>
                <a:ea typeface="+mj-ea"/>
                <a:cs typeface="+mj-cs"/>
              </a:rPr>
              <a:t>TAKE THE NEXT STEP</a:t>
            </a:r>
          </a:p>
        </p:txBody>
      </p:sp>
    </p:spTree>
    <p:extLst>
      <p:ext uri="{BB962C8B-B14F-4D97-AF65-F5344CB8AC3E}">
        <p14:creationId xmlns:p14="http://schemas.microsoft.com/office/powerpoint/2010/main" val="3509563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Hand holding bluury light">
            <a:extLst>
              <a:ext uri="{FF2B5EF4-FFF2-40B4-BE49-F238E27FC236}">
                <a16:creationId xmlns:a16="http://schemas.microsoft.com/office/drawing/2014/main" id="{3D8EE220-FD9D-C5FB-E213-422B228A6387}"/>
              </a:ext>
            </a:extLst>
          </p:cNvPr>
          <p:cNvPicPr>
            <a:picLocks noChangeAspect="1"/>
          </p:cNvPicPr>
          <p:nvPr/>
        </p:nvPicPr>
        <p:blipFill>
          <a:blip r:embed="rId2"/>
          <a:srcRect l="24216" r="16450" b="-1"/>
          <a:stretch/>
        </p:blipFill>
        <p:spPr>
          <a:xfrm>
            <a:off x="20" y="10"/>
            <a:ext cx="6095980" cy="6857990"/>
          </a:xfrm>
          <a:prstGeom prst="rect">
            <a:avLst/>
          </a:prstGeom>
        </p:spPr>
      </p:pic>
      <p:grpSp>
        <p:nvGrpSpPr>
          <p:cNvPr id="9" name="Group 8">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0" name="Rectangle 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02343179-45A8-B08D-C2CD-48A91D138A9E}"/>
              </a:ext>
            </a:extLst>
          </p:cNvPr>
          <p:cNvSpPr>
            <a:spLocks noGrp="1"/>
          </p:cNvSpPr>
          <p:nvPr>
            <p:ph idx="1"/>
          </p:nvPr>
        </p:nvSpPr>
        <p:spPr>
          <a:xfrm>
            <a:off x="6213600" y="64800"/>
            <a:ext cx="5882400" cy="6724800"/>
          </a:xfrm>
        </p:spPr>
        <p:txBody>
          <a:bodyPr anchor="t">
            <a:noAutofit/>
          </a:bodyPr>
          <a:lstStyle/>
          <a:p>
            <a:pPr marL="0" indent="0">
              <a:buNone/>
            </a:pPr>
            <a:r>
              <a:rPr lang="en-US" sz="4000" dirty="0"/>
              <a:t>Have you ever desired or needed help?</a:t>
            </a:r>
          </a:p>
          <a:p>
            <a:pPr marL="0" indent="0">
              <a:buNone/>
            </a:pPr>
            <a:endParaRPr lang="en-US" sz="4000" dirty="0"/>
          </a:p>
          <a:p>
            <a:pPr marL="0" indent="0">
              <a:buNone/>
            </a:pPr>
            <a:r>
              <a:rPr lang="en-US" sz="4000" dirty="0"/>
              <a:t>In what areas of your life do you currently feel unsure or underprepared?</a:t>
            </a:r>
          </a:p>
          <a:p>
            <a:pPr marL="0" indent="0">
              <a:buNone/>
            </a:pPr>
            <a:endParaRPr lang="en-US" sz="4000" dirty="0"/>
          </a:p>
          <a:p>
            <a:pPr marL="0" indent="0">
              <a:buNone/>
            </a:pPr>
            <a:r>
              <a:rPr lang="en-US" sz="4000" dirty="0"/>
              <a:t>Prayer Request (Text Me, I want to specifically pray with you and for you)</a:t>
            </a:r>
          </a:p>
        </p:txBody>
      </p:sp>
    </p:spTree>
    <p:extLst>
      <p:ext uri="{BB962C8B-B14F-4D97-AF65-F5344CB8AC3E}">
        <p14:creationId xmlns:p14="http://schemas.microsoft.com/office/powerpoint/2010/main" val="4186061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tint">
            <a:extLst>
              <a:ext uri="{FF2B5EF4-FFF2-40B4-BE49-F238E27FC236}">
                <a16:creationId xmlns:a16="http://schemas.microsoft.com/office/drawing/2014/main" id="{D380959B-464C-9ED8-C9EB-AB6FC997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5448" y="8300"/>
            <a:ext cx="10966551"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81" name="Rectangle 3080">
            <a:extLst>
              <a:ext uri="{FF2B5EF4-FFF2-40B4-BE49-F238E27FC236}">
                <a16:creationId xmlns:a16="http://schemas.microsoft.com/office/drawing/2014/main" id="{06B83858-ED7D-57B6-6CAA-83168807C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5" cy="6858000"/>
          </a:xfrm>
          <a:prstGeom prst="rect">
            <a:avLst/>
          </a:prstGeom>
          <a:ln>
            <a:noFill/>
          </a:ln>
          <a:effectLst>
            <a:outerShdw blurRad="317500" dist="127000" dir="2400000" sx="95000" sy="95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FF97FFD4-A8B9-3D4D-1623-7BE467E46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10200" cy="6858000"/>
          </a:xfrm>
          <a:prstGeom prst="rect">
            <a:avLst/>
          </a:prstGeom>
          <a:solidFill>
            <a:srgbClr val="FFFFFF"/>
          </a:solidFill>
          <a:ln>
            <a:noFill/>
          </a:ln>
          <a:effectLst>
            <a:outerShdw blurRad="190500" dist="139700" dir="300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Free Weekly Activity Planner Template ...">
            <a:extLst>
              <a:ext uri="{FF2B5EF4-FFF2-40B4-BE49-F238E27FC236}">
                <a16:creationId xmlns:a16="http://schemas.microsoft.com/office/drawing/2014/main" id="{507F1C3A-6BA8-5ED1-FA31-1C9F36AB7C1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4473" y="1351466"/>
            <a:ext cx="3872455" cy="297997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832A42B-A7BE-9725-9001-011B6B7D3280}"/>
              </a:ext>
            </a:extLst>
          </p:cNvPr>
          <p:cNvSpPr>
            <a:spLocks noGrp="1"/>
          </p:cNvSpPr>
          <p:nvPr>
            <p:ph idx="1"/>
          </p:nvPr>
        </p:nvSpPr>
        <p:spPr>
          <a:xfrm>
            <a:off x="4161600" y="8300"/>
            <a:ext cx="8030399" cy="6910900"/>
          </a:xfrm>
        </p:spPr>
        <p:txBody>
          <a:bodyPr anchor="ctr">
            <a:normAutofit/>
          </a:bodyPr>
          <a:lstStyle/>
          <a:p>
            <a:pPr marL="0" indent="0">
              <a:buNone/>
            </a:pPr>
            <a:r>
              <a:rPr lang="en-US" sz="3600" dirty="0"/>
              <a:t>Bible Reading Mark 10:17 – Mark 13</a:t>
            </a:r>
          </a:p>
          <a:p>
            <a:pPr marL="0" indent="0">
              <a:buNone/>
            </a:pPr>
            <a:r>
              <a:rPr lang="en-US" sz="3600" dirty="0">
                <a:solidFill>
                  <a:srgbClr val="FF0000"/>
                </a:solidFill>
              </a:rPr>
              <a:t>Pray Daily</a:t>
            </a:r>
          </a:p>
          <a:p>
            <a:pPr marL="0" indent="0">
              <a:buNone/>
            </a:pPr>
            <a:r>
              <a:rPr lang="en-US" sz="3600" dirty="0"/>
              <a:t>Do a self examination during corporate worship</a:t>
            </a:r>
          </a:p>
          <a:p>
            <a:pPr marL="514350" indent="-514350">
              <a:buAutoNum type="arabicPeriod"/>
            </a:pPr>
            <a:r>
              <a:rPr lang="en-US" sz="3600" dirty="0"/>
              <a:t>What did I appreciate most and why?</a:t>
            </a:r>
          </a:p>
          <a:p>
            <a:pPr marL="514350" indent="-514350">
              <a:buAutoNum type="arabicPeriod"/>
            </a:pPr>
            <a:r>
              <a:rPr lang="en-US" sz="3600" dirty="0"/>
              <a:t>What was confusing or unclear and why?</a:t>
            </a:r>
          </a:p>
          <a:p>
            <a:pPr marL="514350" indent="-514350">
              <a:buAutoNum type="arabicPeriod"/>
            </a:pPr>
            <a:r>
              <a:rPr lang="en-US" sz="3600" dirty="0"/>
              <a:t>How would I describe my efforts to connect with God during the worship experience?</a:t>
            </a:r>
          </a:p>
          <a:p>
            <a:pPr marL="514350" indent="-514350">
              <a:buAutoNum type="arabicPeriod"/>
            </a:pPr>
            <a:r>
              <a:rPr lang="en-US" sz="3600" dirty="0"/>
              <a:t>How can I improve? </a:t>
            </a:r>
          </a:p>
        </p:txBody>
      </p:sp>
    </p:spTree>
    <p:extLst>
      <p:ext uri="{BB962C8B-B14F-4D97-AF65-F5344CB8AC3E}">
        <p14:creationId xmlns:p14="http://schemas.microsoft.com/office/powerpoint/2010/main" val="852349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2FFA23D-6D24-DB53-2A4E-97C25515FFA5}"/>
              </a:ext>
            </a:extLst>
          </p:cNvPr>
          <p:cNvSpPr>
            <a:spLocks noGrp="1"/>
          </p:cNvSpPr>
          <p:nvPr>
            <p:ph idx="1"/>
          </p:nvPr>
        </p:nvSpPr>
        <p:spPr>
          <a:xfrm>
            <a:off x="151200" y="72000"/>
            <a:ext cx="8294400" cy="6710400"/>
          </a:xfrm>
        </p:spPr>
        <p:txBody>
          <a:bodyPr anchor="ctr">
            <a:normAutofit/>
          </a:bodyPr>
          <a:lstStyle/>
          <a:p>
            <a:pPr marL="0" indent="0">
              <a:buNone/>
            </a:pPr>
            <a:r>
              <a:rPr lang="en-US" sz="3200" b="0" i="0" dirty="0">
                <a:effectLst/>
                <a:latin typeface="system-ui"/>
              </a:rPr>
              <a:t>1 Corinthians 12:12-14 New International Version</a:t>
            </a:r>
          </a:p>
          <a:p>
            <a:pPr marL="0" indent="0">
              <a:spcBef>
                <a:spcPts val="1500"/>
              </a:spcBef>
              <a:spcAft>
                <a:spcPts val="750"/>
              </a:spcAft>
              <a:buNone/>
            </a:pPr>
            <a:r>
              <a:rPr lang="en-US" sz="3200" b="1" i="0" dirty="0">
                <a:effectLst/>
                <a:latin typeface="system-ui"/>
              </a:rPr>
              <a:t>Unity and Diversity in the Body</a:t>
            </a:r>
          </a:p>
          <a:p>
            <a:pPr marL="0" indent="0">
              <a:spcBef>
                <a:spcPts val="1500"/>
              </a:spcBef>
              <a:spcAft>
                <a:spcPts val="750"/>
              </a:spcAft>
              <a:buNone/>
            </a:pPr>
            <a:r>
              <a:rPr lang="en-US" sz="3200" b="1" i="0" baseline="30000" dirty="0">
                <a:effectLst/>
                <a:latin typeface="system-ui"/>
              </a:rPr>
              <a:t>12 </a:t>
            </a:r>
            <a:r>
              <a:rPr lang="en-US" sz="3200" b="0" i="0" dirty="0">
                <a:effectLst/>
                <a:latin typeface="system-ui"/>
              </a:rPr>
              <a:t>Just as a body, though one, has many parts, but all its many parts form one body, so it is with Christ. </a:t>
            </a:r>
            <a:r>
              <a:rPr lang="en-US" sz="3200" b="1" i="0" baseline="30000" dirty="0">
                <a:effectLst/>
                <a:latin typeface="system-ui"/>
              </a:rPr>
              <a:t>13 </a:t>
            </a:r>
            <a:r>
              <a:rPr lang="en-US" sz="3200" b="0" i="0" dirty="0">
                <a:effectLst/>
                <a:latin typeface="system-ui"/>
              </a:rPr>
              <a:t>For we were all baptized by one Spirit so as to form one body—whether Jews or Gentiles, slave or free—and we were all given the one Spirit to drink. </a:t>
            </a:r>
            <a:r>
              <a:rPr lang="en-US" sz="3200" b="1" i="0" baseline="30000" dirty="0">
                <a:effectLst/>
                <a:latin typeface="system-ui"/>
              </a:rPr>
              <a:t>14 </a:t>
            </a:r>
            <a:r>
              <a:rPr lang="en-US" sz="3200" b="0" i="0" dirty="0">
                <a:effectLst/>
                <a:latin typeface="system-ui"/>
              </a:rPr>
              <a:t>Even so the body is not made up of one part but of many.</a:t>
            </a:r>
          </a:p>
          <a:p>
            <a:pPr marL="0" indent="0">
              <a:buNone/>
            </a:pPr>
            <a:r>
              <a:rPr lang="en-US" sz="3200" dirty="0">
                <a:highlight>
                  <a:srgbClr val="FFFF00"/>
                </a:highlight>
              </a:rPr>
              <a:t>Write down your initial reaction to this narrative. </a:t>
            </a:r>
          </a:p>
        </p:txBody>
      </p:sp>
      <p:pic>
        <p:nvPicPr>
          <p:cNvPr id="4098" name="Picture 2" descr="Personal Study Notebook – Digital print ...">
            <a:extLst>
              <a:ext uri="{FF2B5EF4-FFF2-40B4-BE49-F238E27FC236}">
                <a16:creationId xmlns:a16="http://schemas.microsoft.com/office/drawing/2014/main" id="{826FEAB3-AE67-0E5B-F291-B97D9CF474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304" r="13038" b="-1"/>
          <a:stretch/>
        </p:blipFill>
        <p:spPr bwMode="auto">
          <a:xfrm>
            <a:off x="8503199" y="-10886"/>
            <a:ext cx="3688801" cy="6868886"/>
          </a:xfrm>
          <a:prstGeom prst="rect">
            <a:avLst/>
          </a:prstGeom>
          <a:noFill/>
          <a:effectLst>
            <a:outerShdw blurRad="127000" dist="50800" dir="10800000" sx="99000" sy="99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372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66EA27-BDF7-BD50-8346-3BC585D3B0C0}"/>
              </a:ext>
            </a:extLst>
          </p:cNvPr>
          <p:cNvSpPr>
            <a:spLocks noGrp="1"/>
          </p:cNvSpPr>
          <p:nvPr>
            <p:ph type="title"/>
          </p:nvPr>
        </p:nvSpPr>
        <p:spPr>
          <a:xfrm>
            <a:off x="0" y="-54000"/>
            <a:ext cx="6089173" cy="1062000"/>
          </a:xfrm>
        </p:spPr>
        <p:txBody>
          <a:bodyPr anchor="ctr">
            <a:normAutofit fontScale="90000"/>
          </a:bodyPr>
          <a:lstStyle/>
          <a:p>
            <a:r>
              <a:rPr lang="en-US" sz="3100" dirty="0"/>
              <a:t>1. How   does the verses below help you understand the nature of the Church?</a:t>
            </a:r>
          </a:p>
        </p:txBody>
      </p:sp>
      <p:sp>
        <p:nvSpPr>
          <p:cNvPr id="3" name="Content Placeholder 2">
            <a:extLst>
              <a:ext uri="{FF2B5EF4-FFF2-40B4-BE49-F238E27FC236}">
                <a16:creationId xmlns:a16="http://schemas.microsoft.com/office/drawing/2014/main" id="{8EE6074A-C69C-39E5-5E65-101128BC0B0F}"/>
              </a:ext>
            </a:extLst>
          </p:cNvPr>
          <p:cNvSpPr>
            <a:spLocks noGrp="1"/>
          </p:cNvSpPr>
          <p:nvPr>
            <p:ph idx="1"/>
          </p:nvPr>
        </p:nvSpPr>
        <p:spPr>
          <a:xfrm>
            <a:off x="93600" y="864000"/>
            <a:ext cx="5995573" cy="5940000"/>
          </a:xfrm>
        </p:spPr>
        <p:txBody>
          <a:bodyPr anchor="ctr">
            <a:noAutofit/>
          </a:bodyPr>
          <a:lstStyle/>
          <a:p>
            <a:pPr marL="0" indent="0">
              <a:buNone/>
            </a:pPr>
            <a:r>
              <a:rPr lang="en-US" sz="3600" dirty="0"/>
              <a:t>1 Cor. 12:17-18 </a:t>
            </a:r>
            <a:r>
              <a:rPr lang="en-US" sz="3600" dirty="0">
                <a:solidFill>
                  <a:srgbClr val="FF0000"/>
                </a:solidFill>
              </a:rPr>
              <a:t>“If the whole body were an eye, where would the hearing be?  If the whole body were an ear, where would the sense of smell be? But now God has placed each one of the parts in one body just as He wanted</a:t>
            </a:r>
            <a:r>
              <a:rPr lang="en-US" sz="3600" dirty="0"/>
              <a:t>.</a:t>
            </a:r>
          </a:p>
          <a:p>
            <a:pPr marL="0" indent="0">
              <a:buNone/>
            </a:pPr>
            <a:r>
              <a:rPr lang="en-US" sz="3600" dirty="0"/>
              <a:t>How do these verses help you understand your place in t he church? </a:t>
            </a:r>
          </a:p>
        </p:txBody>
      </p:sp>
      <p:pic>
        <p:nvPicPr>
          <p:cNvPr id="5" name="Picture 4" descr="A white house with a garage&#10;&#10;Description automatically generated">
            <a:extLst>
              <a:ext uri="{FF2B5EF4-FFF2-40B4-BE49-F238E27FC236}">
                <a16:creationId xmlns:a16="http://schemas.microsoft.com/office/drawing/2014/main" id="{553EDF94-9A75-0DF8-1AE8-4A00FF3AD21D}"/>
              </a:ext>
            </a:extLst>
          </p:cNvPr>
          <p:cNvPicPr>
            <a:picLocks noChangeAspect="1"/>
          </p:cNvPicPr>
          <p:nvPr/>
        </p:nvPicPr>
        <p:blipFill>
          <a:blip r:embed="rId2">
            <a:extLst>
              <a:ext uri="{28A0092B-C50C-407E-A947-70E740481C1C}">
                <a14:useLocalDpi xmlns:a14="http://schemas.microsoft.com/office/drawing/2010/main" val="0"/>
              </a:ext>
            </a:extLst>
          </a:blip>
          <a:srcRect l="25107" r="8151"/>
          <a:stretch/>
        </p:blipFill>
        <p:spPr>
          <a:xfrm>
            <a:off x="6096000" y="1"/>
            <a:ext cx="6102825" cy="6858000"/>
          </a:xfrm>
          <a:prstGeom prst="rect">
            <a:avLst/>
          </a:prstGeom>
        </p:spPr>
      </p:pic>
    </p:spTree>
    <p:extLst>
      <p:ext uri="{BB962C8B-B14F-4D97-AF65-F5344CB8AC3E}">
        <p14:creationId xmlns:p14="http://schemas.microsoft.com/office/powerpoint/2010/main" val="2970162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F33952B-DB86-B144-9DA4-E2671F140406}"/>
              </a:ext>
            </a:extLst>
          </p:cNvPr>
          <p:cNvSpPr>
            <a:spLocks noGrp="1"/>
          </p:cNvSpPr>
          <p:nvPr>
            <p:ph idx="1"/>
          </p:nvPr>
        </p:nvSpPr>
        <p:spPr>
          <a:xfrm>
            <a:off x="0" y="0"/>
            <a:ext cx="6089173" cy="6912000"/>
          </a:xfrm>
        </p:spPr>
        <p:txBody>
          <a:bodyPr anchor="ctr">
            <a:normAutofit/>
          </a:bodyPr>
          <a:lstStyle/>
          <a:p>
            <a:pPr marL="0" indent="0">
              <a:buNone/>
            </a:pPr>
            <a:r>
              <a:rPr lang="en-US" sz="3600" dirty="0"/>
              <a:t>1 Peter 2:9-10 </a:t>
            </a:r>
            <a:r>
              <a:rPr lang="en-US" sz="3600" b="0" i="0" dirty="0">
                <a:effectLst/>
                <a:latin typeface="Google Sans"/>
              </a:rPr>
              <a:t> But you are </a:t>
            </a:r>
            <a:r>
              <a:rPr lang="en-US" sz="3600" b="0" i="0" dirty="0">
                <a:solidFill>
                  <a:srgbClr val="FF0000"/>
                </a:solidFill>
                <a:effectLst/>
                <a:latin typeface="Google Sans"/>
              </a:rPr>
              <a:t>a chosen people</a:t>
            </a:r>
            <a:r>
              <a:rPr lang="en-US" sz="3600" b="0" i="0" dirty="0">
                <a:effectLst/>
                <a:latin typeface="Google Sans"/>
              </a:rPr>
              <a:t>, a </a:t>
            </a:r>
            <a:r>
              <a:rPr lang="en-US" sz="3600" b="0" i="0" dirty="0">
                <a:solidFill>
                  <a:srgbClr val="FF0000"/>
                </a:solidFill>
                <a:effectLst/>
                <a:latin typeface="Google Sans"/>
              </a:rPr>
              <a:t>royal priesthood</a:t>
            </a:r>
            <a:r>
              <a:rPr lang="en-US" sz="3600" b="0" i="0" dirty="0">
                <a:effectLst/>
                <a:latin typeface="Google Sans"/>
              </a:rPr>
              <a:t>, a </a:t>
            </a:r>
            <a:r>
              <a:rPr lang="en-US" sz="3600" b="0" i="0" dirty="0">
                <a:solidFill>
                  <a:srgbClr val="FF0000"/>
                </a:solidFill>
                <a:effectLst/>
                <a:latin typeface="Google Sans"/>
              </a:rPr>
              <a:t>holy nation</a:t>
            </a:r>
            <a:r>
              <a:rPr lang="en-US" sz="3600" b="0" i="0" dirty="0">
                <a:effectLst/>
                <a:latin typeface="Google Sans"/>
              </a:rPr>
              <a:t>, </a:t>
            </a:r>
            <a:r>
              <a:rPr lang="en-US" sz="3600" b="0" i="0" dirty="0">
                <a:solidFill>
                  <a:srgbClr val="FF0000"/>
                </a:solidFill>
                <a:effectLst/>
                <a:latin typeface="Google Sans"/>
              </a:rPr>
              <a:t>God's special possession</a:t>
            </a:r>
            <a:r>
              <a:rPr lang="en-US" sz="3600" b="0" i="0" dirty="0">
                <a:effectLst/>
                <a:latin typeface="Google Sans"/>
              </a:rPr>
              <a:t>, that you may </a:t>
            </a:r>
            <a:r>
              <a:rPr lang="en-US" sz="3600" b="0" i="0" dirty="0">
                <a:solidFill>
                  <a:srgbClr val="FF0000"/>
                </a:solidFill>
                <a:effectLst/>
                <a:latin typeface="Google Sans"/>
              </a:rPr>
              <a:t>declare the praises of him</a:t>
            </a:r>
            <a:r>
              <a:rPr lang="en-US" sz="3600" b="0" i="0" dirty="0">
                <a:effectLst/>
                <a:latin typeface="Google Sans"/>
              </a:rPr>
              <a:t> who called you out of darkness into his wonderful light. 10 Once you were not a people, but now you are </a:t>
            </a:r>
            <a:r>
              <a:rPr lang="en-US" sz="3600" b="0" i="0" dirty="0">
                <a:solidFill>
                  <a:srgbClr val="FF0000"/>
                </a:solidFill>
                <a:effectLst/>
                <a:latin typeface="Google Sans"/>
              </a:rPr>
              <a:t>the people of God</a:t>
            </a:r>
            <a:r>
              <a:rPr lang="en-US" sz="3600" b="0" i="0" dirty="0">
                <a:effectLst/>
                <a:latin typeface="Google Sans"/>
              </a:rPr>
              <a:t>; once you had not received mercy, but now you have </a:t>
            </a:r>
            <a:r>
              <a:rPr lang="en-US" sz="3600" b="0" i="0" dirty="0">
                <a:solidFill>
                  <a:srgbClr val="FF0000"/>
                </a:solidFill>
                <a:effectLst/>
                <a:latin typeface="Google Sans"/>
              </a:rPr>
              <a:t>received mercy</a:t>
            </a:r>
            <a:r>
              <a:rPr lang="en-US" sz="3600" b="0" i="0" dirty="0">
                <a:effectLst/>
                <a:latin typeface="Google Sans"/>
              </a:rPr>
              <a:t>.</a:t>
            </a:r>
            <a:endParaRPr lang="en-US" sz="3600" dirty="0"/>
          </a:p>
        </p:txBody>
      </p:sp>
      <p:pic>
        <p:nvPicPr>
          <p:cNvPr id="5" name="Picture 4" descr="A church with pews and benches&#10;&#10;Description automatically generated">
            <a:extLst>
              <a:ext uri="{FF2B5EF4-FFF2-40B4-BE49-F238E27FC236}">
                <a16:creationId xmlns:a16="http://schemas.microsoft.com/office/drawing/2014/main" id="{172F18DF-E2D0-A069-C6E3-94BE3DBC2F47}"/>
              </a:ext>
            </a:extLst>
          </p:cNvPr>
          <p:cNvPicPr>
            <a:picLocks noChangeAspect="1"/>
          </p:cNvPicPr>
          <p:nvPr/>
        </p:nvPicPr>
        <p:blipFill>
          <a:blip r:embed="rId2">
            <a:extLst>
              <a:ext uri="{28A0092B-C50C-407E-A947-70E740481C1C}">
                <a14:useLocalDpi xmlns:a14="http://schemas.microsoft.com/office/drawing/2010/main" val="0"/>
              </a:ext>
            </a:extLst>
          </a:blip>
          <a:srcRect l="14434" r="18824"/>
          <a:stretch/>
        </p:blipFill>
        <p:spPr>
          <a:xfrm>
            <a:off x="6096000" y="1"/>
            <a:ext cx="6102825" cy="6858000"/>
          </a:xfrm>
          <a:prstGeom prst="rect">
            <a:avLst/>
          </a:prstGeom>
        </p:spPr>
      </p:pic>
    </p:spTree>
    <p:extLst>
      <p:ext uri="{BB962C8B-B14F-4D97-AF65-F5344CB8AC3E}">
        <p14:creationId xmlns:p14="http://schemas.microsoft.com/office/powerpoint/2010/main" val="2958049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58254" y="-358254"/>
            <a:ext cx="6858000" cy="7574507"/>
          </a:xfrm>
          <a:prstGeom prst="rect">
            <a:avLst/>
          </a:prstGeom>
          <a:ln>
            <a:noFill/>
          </a:ln>
          <a:effectLst>
            <a:outerShdw blurRad="304800" dist="317500" sx="94000" sy="94000" algn="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45FB91-349B-B350-7FDD-F5EF75D66847}"/>
              </a:ext>
            </a:extLst>
          </p:cNvPr>
          <p:cNvSpPr>
            <a:spLocks noGrp="1"/>
          </p:cNvSpPr>
          <p:nvPr>
            <p:ph type="title"/>
          </p:nvPr>
        </p:nvSpPr>
        <p:spPr>
          <a:xfrm>
            <a:off x="64800" y="4853796"/>
            <a:ext cx="4183200" cy="1288211"/>
          </a:xfrm>
        </p:spPr>
        <p:txBody>
          <a:bodyPr anchor="b">
            <a:normAutofit fontScale="90000"/>
          </a:bodyPr>
          <a:lstStyle/>
          <a:p>
            <a:r>
              <a:rPr lang="en-US" sz="4000" dirty="0"/>
              <a:t>Two Practices of the Church Community </a:t>
            </a:r>
          </a:p>
        </p:txBody>
      </p:sp>
      <p:pic>
        <p:nvPicPr>
          <p:cNvPr id="5122" name="Picture 2" descr="Baptism - Saint Patrick Catedral">
            <a:extLst>
              <a:ext uri="{FF2B5EF4-FFF2-40B4-BE49-F238E27FC236}">
                <a16:creationId xmlns:a16="http://schemas.microsoft.com/office/drawing/2014/main" id="{AC9DCDF5-18BE-B701-B9DE-DBF9E088986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23399"/>
            <a:ext cx="4831200" cy="483039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2A0C340-D1C6-FAF0-9C81-257E662D1D46}"/>
              </a:ext>
            </a:extLst>
          </p:cNvPr>
          <p:cNvSpPr>
            <a:spLocks noGrp="1"/>
          </p:cNvSpPr>
          <p:nvPr>
            <p:ph idx="1"/>
          </p:nvPr>
        </p:nvSpPr>
        <p:spPr>
          <a:xfrm>
            <a:off x="4896000" y="23399"/>
            <a:ext cx="7231200" cy="6834601"/>
          </a:xfrm>
        </p:spPr>
        <p:txBody>
          <a:bodyPr anchor="ctr">
            <a:normAutofit/>
          </a:bodyPr>
          <a:lstStyle/>
          <a:p>
            <a:pPr marL="0" indent="0">
              <a:buNone/>
            </a:pPr>
            <a:r>
              <a:rPr lang="en-US" sz="3600" dirty="0"/>
              <a:t>Romans 6:3-4 </a:t>
            </a:r>
            <a:r>
              <a:rPr lang="en-US" sz="3600" b="0" i="0" dirty="0">
                <a:effectLst/>
                <a:latin typeface="system-ui"/>
              </a:rPr>
              <a:t>Or don’t you know that all of us who were baptized into Christ Jesus were baptized into his death? </a:t>
            </a:r>
            <a:r>
              <a:rPr lang="en-US" sz="3600" b="1" i="0" baseline="30000" dirty="0">
                <a:effectLst/>
                <a:latin typeface="system-ui"/>
              </a:rPr>
              <a:t>4 </a:t>
            </a:r>
            <a:r>
              <a:rPr lang="en-US" sz="3600" b="0" i="0" dirty="0">
                <a:effectLst/>
                <a:latin typeface="system-ui"/>
              </a:rPr>
              <a:t>We were therefore buried with him through </a:t>
            </a:r>
            <a:r>
              <a:rPr lang="en-US" sz="3600" b="0" i="0" dirty="0">
                <a:solidFill>
                  <a:srgbClr val="FF0000"/>
                </a:solidFill>
                <a:effectLst/>
                <a:latin typeface="system-ui"/>
              </a:rPr>
              <a:t>baptism</a:t>
            </a:r>
            <a:r>
              <a:rPr lang="en-US" sz="3600" b="0" i="0" dirty="0">
                <a:effectLst/>
                <a:latin typeface="system-ui"/>
              </a:rPr>
              <a:t> into death in order that, just as Christ was raised from the dead through the glory of the Father, we too may live a new life.</a:t>
            </a:r>
          </a:p>
          <a:p>
            <a:pPr marL="0" indent="0">
              <a:buNone/>
            </a:pPr>
            <a:r>
              <a:rPr lang="en-US" sz="3600" dirty="0">
                <a:latin typeface="system-ui"/>
              </a:rPr>
              <a:t>Matthew 28:18-20</a:t>
            </a:r>
          </a:p>
          <a:p>
            <a:pPr marL="0" indent="0">
              <a:buNone/>
            </a:pPr>
            <a:r>
              <a:rPr lang="en-US" sz="3600" dirty="0">
                <a:latin typeface="system-ui"/>
              </a:rPr>
              <a:t>Acts 2:37-41</a:t>
            </a:r>
          </a:p>
          <a:p>
            <a:pPr marL="0" indent="0">
              <a:buNone/>
            </a:pPr>
            <a:r>
              <a:rPr lang="en-US" sz="3600" dirty="0">
                <a:latin typeface="system-ui"/>
              </a:rPr>
              <a:t>Acts 8:26-40</a:t>
            </a:r>
            <a:endParaRPr lang="en-US" sz="3600" dirty="0"/>
          </a:p>
        </p:txBody>
      </p:sp>
    </p:spTree>
    <p:extLst>
      <p:ext uri="{BB962C8B-B14F-4D97-AF65-F5344CB8AC3E}">
        <p14:creationId xmlns:p14="http://schemas.microsoft.com/office/powerpoint/2010/main" val="3081715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58254" y="-358254"/>
            <a:ext cx="6858000" cy="7574507"/>
          </a:xfrm>
          <a:prstGeom prst="rect">
            <a:avLst/>
          </a:prstGeom>
          <a:ln>
            <a:noFill/>
          </a:ln>
          <a:effectLst>
            <a:outerShdw blurRad="304800" dist="317500" sx="94000" sy="94000" algn="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FB3DF4-0F1A-4435-5829-833FDFBE5AA4}"/>
              </a:ext>
            </a:extLst>
          </p:cNvPr>
          <p:cNvSpPr>
            <a:spLocks noGrp="1"/>
          </p:cNvSpPr>
          <p:nvPr>
            <p:ph type="title"/>
          </p:nvPr>
        </p:nvSpPr>
        <p:spPr>
          <a:xfrm>
            <a:off x="0" y="4853796"/>
            <a:ext cx="4600800" cy="1288211"/>
          </a:xfrm>
        </p:spPr>
        <p:txBody>
          <a:bodyPr anchor="b">
            <a:normAutofit fontScale="90000"/>
          </a:bodyPr>
          <a:lstStyle/>
          <a:p>
            <a:r>
              <a:rPr lang="en-US" sz="4000" dirty="0"/>
              <a:t>The Second Practice of the Church Community </a:t>
            </a:r>
          </a:p>
        </p:txBody>
      </p:sp>
      <p:pic>
        <p:nvPicPr>
          <p:cNvPr id="6146" name="Picture 2" descr="THE POWER OF THE HOLY COMMUNION IN A ...">
            <a:extLst>
              <a:ext uri="{FF2B5EF4-FFF2-40B4-BE49-F238E27FC236}">
                <a16:creationId xmlns:a16="http://schemas.microsoft.com/office/drawing/2014/main" id="{83C4CFEA-BA44-C90C-E10D-83D5AC14D84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1"/>
            <a:ext cx="4658400" cy="37677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741B2BE-FAC1-5CA8-4DA4-F3DA385B0C38}"/>
              </a:ext>
            </a:extLst>
          </p:cNvPr>
          <p:cNvSpPr>
            <a:spLocks noGrp="1"/>
          </p:cNvSpPr>
          <p:nvPr>
            <p:ph idx="1"/>
          </p:nvPr>
        </p:nvSpPr>
        <p:spPr>
          <a:xfrm>
            <a:off x="4528800" y="50400"/>
            <a:ext cx="7574508" cy="6779206"/>
          </a:xfrm>
        </p:spPr>
        <p:txBody>
          <a:bodyPr anchor="ctr">
            <a:normAutofit/>
          </a:bodyPr>
          <a:lstStyle/>
          <a:p>
            <a:pPr marL="0" indent="0">
              <a:buNone/>
            </a:pPr>
            <a:r>
              <a:rPr lang="en-US" sz="4000" dirty="0"/>
              <a:t>Luke 22:10-20 </a:t>
            </a:r>
            <a:r>
              <a:rPr lang="en-US" sz="4000" b="1" i="0" baseline="30000" dirty="0">
                <a:effectLst/>
                <a:latin typeface="system-ui"/>
              </a:rPr>
              <a:t>19 </a:t>
            </a:r>
            <a:r>
              <a:rPr lang="en-US" sz="4000" b="0" i="0" dirty="0">
                <a:effectLst/>
                <a:latin typeface="system-ui"/>
              </a:rPr>
              <a:t>And he took bread, gave thanks and broke it, and gave it to them, saying, “This is my body given for you; do this in remembrance of me.”</a:t>
            </a:r>
          </a:p>
          <a:p>
            <a:pPr marL="0" indent="0">
              <a:buNone/>
            </a:pPr>
            <a:r>
              <a:rPr lang="en-US" sz="4000" b="1" i="0" baseline="30000" dirty="0">
                <a:effectLst/>
                <a:latin typeface="system-ui"/>
              </a:rPr>
              <a:t>20 </a:t>
            </a:r>
            <a:r>
              <a:rPr lang="en-US" sz="4000" b="0" i="0" dirty="0">
                <a:effectLst/>
                <a:latin typeface="system-ui"/>
              </a:rPr>
              <a:t>In the same way, after the supper he took the cup, saying, “This cup is the new covenant in my blood, which is poured out for you.</a:t>
            </a:r>
          </a:p>
          <a:p>
            <a:pPr marL="0" indent="0">
              <a:buNone/>
            </a:pPr>
            <a:endParaRPr lang="en-US" sz="2000" dirty="0"/>
          </a:p>
        </p:txBody>
      </p:sp>
    </p:spTree>
    <p:extLst>
      <p:ext uri="{BB962C8B-B14F-4D97-AF65-F5344CB8AC3E}">
        <p14:creationId xmlns:p14="http://schemas.microsoft.com/office/powerpoint/2010/main" val="308515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A26FA-B0B9-AE5E-DA3A-ED7F386B31D5}"/>
              </a:ext>
            </a:extLst>
          </p:cNvPr>
          <p:cNvSpPr>
            <a:spLocks noGrp="1"/>
          </p:cNvSpPr>
          <p:nvPr>
            <p:ph type="title"/>
          </p:nvPr>
        </p:nvSpPr>
        <p:spPr>
          <a:xfrm>
            <a:off x="633505" y="624540"/>
            <a:ext cx="10930965" cy="791883"/>
          </a:xfrm>
        </p:spPr>
        <p:txBody>
          <a:bodyPr>
            <a:noAutofit/>
          </a:bodyPr>
          <a:lstStyle/>
          <a:p>
            <a:r>
              <a:rPr lang="en-US" sz="3600" dirty="0"/>
              <a:t>THE BEGINNING </a:t>
            </a:r>
            <a:br>
              <a:rPr lang="en-US" sz="3600" dirty="0"/>
            </a:br>
            <a:r>
              <a:rPr lang="en-US" sz="3600" dirty="0"/>
              <a:t>CONTENTS</a:t>
            </a:r>
          </a:p>
        </p:txBody>
      </p:sp>
      <p:sp>
        <p:nvSpPr>
          <p:cNvPr id="3" name="Content Placeholder 2">
            <a:extLst>
              <a:ext uri="{FF2B5EF4-FFF2-40B4-BE49-F238E27FC236}">
                <a16:creationId xmlns:a16="http://schemas.microsoft.com/office/drawing/2014/main" id="{C72CBF0E-9098-CA8C-B230-E0FD123BA56D}"/>
              </a:ext>
            </a:extLst>
          </p:cNvPr>
          <p:cNvSpPr>
            <a:spLocks noGrp="1"/>
          </p:cNvSpPr>
          <p:nvPr>
            <p:ph idx="1"/>
          </p:nvPr>
        </p:nvSpPr>
        <p:spPr>
          <a:xfrm>
            <a:off x="836706" y="1416425"/>
            <a:ext cx="10721789" cy="4817034"/>
          </a:xfrm>
        </p:spPr>
        <p:txBody>
          <a:bodyPr>
            <a:normAutofit/>
          </a:bodyPr>
          <a:lstStyle/>
          <a:p>
            <a:pPr marL="0" indent="0">
              <a:buNone/>
            </a:pPr>
            <a:r>
              <a:rPr lang="en-US" dirty="0"/>
              <a:t>A NOTE FOR DISCIPLE MAKERS</a:t>
            </a:r>
          </a:p>
          <a:p>
            <a:pPr marL="0" indent="0">
              <a:buNone/>
            </a:pPr>
            <a:r>
              <a:rPr lang="en-US" dirty="0"/>
              <a:t>WHAT IS A DISCIPLE</a:t>
            </a:r>
          </a:p>
          <a:p>
            <a:pPr marL="0" indent="0">
              <a:buNone/>
            </a:pPr>
            <a:r>
              <a:rPr lang="en-US" dirty="0"/>
              <a:t>HOW TO USE THIS RESOURCE</a:t>
            </a:r>
          </a:p>
          <a:p>
            <a:pPr marL="0" indent="0">
              <a:buNone/>
            </a:pPr>
            <a:r>
              <a:rPr lang="en-US" b="1" dirty="0"/>
              <a:t>SESSION 1 WHAT JUST HAPPENED</a:t>
            </a:r>
          </a:p>
          <a:p>
            <a:pPr marL="0" indent="0">
              <a:buNone/>
            </a:pPr>
            <a:r>
              <a:rPr lang="en-US" b="1" dirty="0"/>
              <a:t>SESSION 2 THE CENTRALITY OF CHRIST</a:t>
            </a:r>
          </a:p>
          <a:p>
            <a:pPr marL="0" indent="0">
              <a:buNone/>
            </a:pPr>
            <a:r>
              <a:rPr lang="en-US" b="1" dirty="0"/>
              <a:t>SESSION 3 TIME WITH JESUS</a:t>
            </a:r>
          </a:p>
          <a:p>
            <a:pPr marL="0" indent="0">
              <a:buNone/>
            </a:pPr>
            <a:r>
              <a:rPr lang="en-US" b="1" dirty="0">
                <a:solidFill>
                  <a:srgbClr val="C00000"/>
                </a:solidFill>
              </a:rPr>
              <a:t>SESSION 4 THE BLESSING OF COMMUNITY</a:t>
            </a:r>
          </a:p>
          <a:p>
            <a:pPr marL="0" indent="0">
              <a:buNone/>
            </a:pPr>
            <a:r>
              <a:rPr lang="en-US" dirty="0"/>
              <a:t>SESSION 5 JOINING JESUS ON MISSION</a:t>
            </a:r>
          </a:p>
          <a:p>
            <a:pPr marL="0" indent="0">
              <a:buNone/>
            </a:pPr>
            <a:r>
              <a:rPr lang="en-US" dirty="0"/>
              <a:t>LEADER INSTRUCTIONS </a:t>
            </a:r>
          </a:p>
        </p:txBody>
      </p:sp>
    </p:spTree>
    <p:extLst>
      <p:ext uri="{BB962C8B-B14F-4D97-AF65-F5344CB8AC3E}">
        <p14:creationId xmlns:p14="http://schemas.microsoft.com/office/powerpoint/2010/main" val="2984176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tthew 28:19 and the Trinity? - United Church of God Australia">
            <a:extLst>
              <a:ext uri="{FF2B5EF4-FFF2-40B4-BE49-F238E27FC236}">
                <a16:creationId xmlns:a16="http://schemas.microsoft.com/office/drawing/2014/main" id="{66663686-DD32-020D-3134-58D085B28F08}"/>
              </a:ext>
            </a:extLst>
          </p:cNvPr>
          <p:cNvPicPr>
            <a:picLocks noChangeAspect="1" noChangeArrowheads="1"/>
          </p:cNvPicPr>
          <p:nvPr/>
        </p:nvPicPr>
        <p:blipFill>
          <a:blip r:embed="rId2">
            <a:alphaModFix amt="25000"/>
            <a:extLst>
              <a:ext uri="{28A0092B-C50C-407E-A947-70E740481C1C}">
                <a14:useLocalDpi xmlns:a14="http://schemas.microsoft.com/office/drawing/2010/main" val="0"/>
              </a:ext>
            </a:extLst>
          </a:blip>
          <a:srcRect r="1" b="190"/>
          <a:stretch/>
        </p:blipFill>
        <p:spPr bwMode="auto">
          <a:xfrm>
            <a:off x="486138" y="486568"/>
            <a:ext cx="11227442" cy="58832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1AF6365-CF47-55AF-F7C4-976159142F34}"/>
              </a:ext>
            </a:extLst>
          </p:cNvPr>
          <p:cNvSpPr>
            <a:spLocks noGrp="1"/>
          </p:cNvSpPr>
          <p:nvPr>
            <p:ph type="title"/>
          </p:nvPr>
        </p:nvSpPr>
        <p:spPr>
          <a:xfrm>
            <a:off x="1295402" y="982132"/>
            <a:ext cx="9601196" cy="1303867"/>
          </a:xfrm>
        </p:spPr>
        <p:txBody>
          <a:bodyPr>
            <a:normAutofit/>
          </a:bodyPr>
          <a:lstStyle/>
          <a:p>
            <a:r>
              <a:rPr lang="en-US">
                <a:solidFill>
                  <a:schemeClr val="tx1"/>
                </a:solidFill>
              </a:rPr>
              <a:t>A NOTE FOR DISCIPL MAKERS</a:t>
            </a:r>
          </a:p>
        </p:txBody>
      </p:sp>
    </p:spTree>
    <p:extLst>
      <p:ext uri="{BB962C8B-B14F-4D97-AF65-F5344CB8AC3E}">
        <p14:creationId xmlns:p14="http://schemas.microsoft.com/office/powerpoint/2010/main" val="1138667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A5DBC-C2FC-26AD-765E-9270E77E0E1B}"/>
              </a:ext>
            </a:extLst>
          </p:cNvPr>
          <p:cNvSpPr>
            <a:spLocks noGrp="1"/>
          </p:cNvSpPr>
          <p:nvPr>
            <p:ph type="title"/>
          </p:nvPr>
        </p:nvSpPr>
        <p:spPr/>
        <p:txBody>
          <a:bodyPr/>
          <a:lstStyle/>
          <a:p>
            <a:r>
              <a:rPr lang="en-US" dirty="0"/>
              <a:t>MATTHEW 28:19</a:t>
            </a:r>
          </a:p>
        </p:txBody>
      </p:sp>
      <p:sp>
        <p:nvSpPr>
          <p:cNvPr id="3" name="Content Placeholder 2">
            <a:extLst>
              <a:ext uri="{FF2B5EF4-FFF2-40B4-BE49-F238E27FC236}">
                <a16:creationId xmlns:a16="http://schemas.microsoft.com/office/drawing/2014/main" id="{62E5771C-086E-83B1-3C00-7D1070245642}"/>
              </a:ext>
            </a:extLst>
          </p:cNvPr>
          <p:cNvSpPr>
            <a:spLocks noGrp="1"/>
          </p:cNvSpPr>
          <p:nvPr>
            <p:ph idx="1"/>
          </p:nvPr>
        </p:nvSpPr>
        <p:spPr/>
        <p:txBody>
          <a:bodyPr/>
          <a:lstStyle/>
          <a:p>
            <a:r>
              <a:rPr lang="en-US" dirty="0"/>
              <a:t>DISCIPLESHIP IS </a:t>
            </a:r>
            <a:r>
              <a:rPr lang="en-US" b="1" dirty="0"/>
              <a:t>THE PRIMARY GOAL </a:t>
            </a:r>
            <a:r>
              <a:rPr lang="en-US" dirty="0"/>
              <a:t>OF CHRISTIANS</a:t>
            </a:r>
          </a:p>
          <a:p>
            <a:r>
              <a:rPr lang="en-US" dirty="0"/>
              <a:t>“The disciples path series is a simple tool, no for making disciples but for enabling all of us to take hold of and obey Jesus’ great, enduring commission.”</a:t>
            </a:r>
          </a:p>
          <a:p>
            <a:endParaRPr lang="en-US" dirty="0"/>
          </a:p>
          <a:p>
            <a:pPr marL="0" indent="0">
              <a:buNone/>
            </a:pPr>
            <a:endParaRPr lang="en-US" dirty="0"/>
          </a:p>
        </p:txBody>
      </p:sp>
    </p:spTree>
    <p:extLst>
      <p:ext uri="{BB962C8B-B14F-4D97-AF65-F5344CB8AC3E}">
        <p14:creationId xmlns:p14="http://schemas.microsoft.com/office/powerpoint/2010/main" val="4058869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E5ECFD-6E01-85A1-38C1-DB27B9D8CFFC}"/>
              </a:ext>
            </a:extLst>
          </p:cNvPr>
          <p:cNvSpPr>
            <a:spLocks noGrp="1"/>
          </p:cNvSpPr>
          <p:nvPr>
            <p:ph type="title"/>
          </p:nvPr>
        </p:nvSpPr>
        <p:spPr>
          <a:xfrm>
            <a:off x="1043631" y="809898"/>
            <a:ext cx="10173010" cy="1188827"/>
          </a:xfrm>
        </p:spPr>
        <p:txBody>
          <a:bodyPr anchor="ctr">
            <a:normAutofit/>
          </a:bodyPr>
          <a:lstStyle/>
          <a:p>
            <a:r>
              <a:rPr lang="en-US" sz="4800" b="1"/>
              <a:t>WHAT IS A DISCIPLE?</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0727BD3C-7CB4-91D8-BA5E-114983BC965F}"/>
              </a:ext>
            </a:extLst>
          </p:cNvPr>
          <p:cNvGraphicFramePr>
            <a:graphicFrameLocks noGrp="1"/>
          </p:cNvGraphicFramePr>
          <p:nvPr>
            <p:ph idx="1"/>
            <p:extLst>
              <p:ext uri="{D42A27DB-BD31-4B8C-83A1-F6EECF244321}">
                <p14:modId xmlns:p14="http://schemas.microsoft.com/office/powerpoint/2010/main" val="3265015"/>
              </p:ext>
            </p:extLst>
          </p:nvPr>
        </p:nvGraphicFramePr>
        <p:xfrm>
          <a:off x="535670" y="2194669"/>
          <a:ext cx="10747372" cy="4101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2907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38959A5-8D03-1B46-7CFD-2F4785269A88}"/>
              </a:ext>
            </a:extLst>
          </p:cNvPr>
          <p:cNvPicPr>
            <a:picLocks noChangeAspect="1"/>
          </p:cNvPicPr>
          <p:nvPr/>
        </p:nvPicPr>
        <p:blipFill>
          <a:blip r:embed="rId2">
            <a:alphaModFix amt="35000"/>
          </a:blip>
          <a:srcRect t="15730"/>
          <a:stretch/>
        </p:blipFill>
        <p:spPr>
          <a:xfrm>
            <a:off x="20" y="10"/>
            <a:ext cx="12191980" cy="6857990"/>
          </a:xfrm>
          <a:prstGeom prst="rect">
            <a:avLst/>
          </a:prstGeom>
        </p:spPr>
      </p:pic>
      <p:graphicFrame>
        <p:nvGraphicFramePr>
          <p:cNvPr id="5" name="Content Placeholder 2">
            <a:extLst>
              <a:ext uri="{FF2B5EF4-FFF2-40B4-BE49-F238E27FC236}">
                <a16:creationId xmlns:a16="http://schemas.microsoft.com/office/drawing/2014/main" id="{9F03A745-7E9B-9DD6-B9CE-3A25948A454F}"/>
              </a:ext>
            </a:extLst>
          </p:cNvPr>
          <p:cNvGraphicFramePr>
            <a:graphicFrameLocks noGrp="1"/>
          </p:cNvGraphicFramePr>
          <p:nvPr>
            <p:ph idx="1"/>
            <p:extLst>
              <p:ext uri="{D42A27DB-BD31-4B8C-83A1-F6EECF244321}">
                <p14:modId xmlns:p14="http://schemas.microsoft.com/office/powerpoint/2010/main" val="1989464046"/>
              </p:ext>
            </p:extLst>
          </p:nvPr>
        </p:nvGraphicFramePr>
        <p:xfrm>
          <a:off x="0" y="0"/>
          <a:ext cx="12002400" cy="6857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934218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59C50C-1FEC-05C9-469C-A817E92FB0EC}"/>
              </a:ext>
            </a:extLst>
          </p:cNvPr>
          <p:cNvSpPr>
            <a:spLocks noGrp="1"/>
          </p:cNvSpPr>
          <p:nvPr>
            <p:ph type="title"/>
          </p:nvPr>
        </p:nvSpPr>
        <p:spPr>
          <a:xfrm>
            <a:off x="227649" y="158400"/>
            <a:ext cx="3899508" cy="2020200"/>
          </a:xfrm>
        </p:spPr>
        <p:txBody>
          <a:bodyPr anchor="t">
            <a:normAutofit/>
          </a:bodyPr>
          <a:lstStyle/>
          <a:p>
            <a:r>
              <a:rPr lang="en-US" dirty="0"/>
              <a:t>YOUR SMALL GROUP</a:t>
            </a:r>
          </a:p>
        </p:txBody>
      </p:sp>
      <p:pic>
        <p:nvPicPr>
          <p:cNvPr id="1026" name="Picture 2" descr="Small Group | Discipleship ...">
            <a:extLst>
              <a:ext uri="{FF2B5EF4-FFF2-40B4-BE49-F238E27FC236}">
                <a16:creationId xmlns:a16="http://schemas.microsoft.com/office/drawing/2014/main" id="{74B31F2F-6C36-B8F0-DF47-62AEC7446E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403" r="372" b="-2"/>
          <a:stretch/>
        </p:blipFill>
        <p:spPr bwMode="auto">
          <a:xfrm>
            <a:off x="85025" y="3037187"/>
            <a:ext cx="4370399"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0DE395A-3DDD-47C8-DF07-3D103BD10F92}"/>
              </a:ext>
            </a:extLst>
          </p:cNvPr>
          <p:cNvSpPr>
            <a:spLocks noGrp="1"/>
          </p:cNvSpPr>
          <p:nvPr>
            <p:ph idx="1"/>
          </p:nvPr>
        </p:nvSpPr>
        <p:spPr>
          <a:xfrm>
            <a:off x="4312800" y="-4"/>
            <a:ext cx="7873696" cy="6857999"/>
          </a:xfrm>
        </p:spPr>
        <p:txBody>
          <a:bodyPr anchor="t">
            <a:noAutofit/>
          </a:bodyPr>
          <a:lstStyle/>
          <a:p>
            <a:pPr marL="0" indent="0">
              <a:buNone/>
            </a:pPr>
            <a:r>
              <a:rPr lang="en-US" sz="4000" dirty="0"/>
              <a:t>GET STARTED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GROUP DISCUSSION</a:t>
            </a:r>
          </a:p>
          <a:p>
            <a:r>
              <a:rPr lang="en-US" sz="4400" dirty="0"/>
              <a:t>PRAY TOGETHER AND REFLECT ON LESSON SHARED BY PASTOR</a:t>
            </a:r>
          </a:p>
          <a:p>
            <a:pPr lvl="1"/>
            <a:r>
              <a:rPr lang="en-US" sz="4000" dirty="0"/>
              <a:t>THE STORY (FOLLOW QUESTIONS FOR DISCUSSION)</a:t>
            </a:r>
          </a:p>
          <a:p>
            <a:pPr lvl="2"/>
            <a:r>
              <a:rPr lang="en-US" sz="4000" dirty="0"/>
              <a:t>KNOW THE STORY</a:t>
            </a:r>
          </a:p>
          <a:p>
            <a:pPr lvl="2"/>
            <a:r>
              <a:rPr lang="en-US" sz="4000" dirty="0"/>
              <a:t>UNPACK THE STORY</a:t>
            </a:r>
          </a:p>
          <a:p>
            <a:pPr lvl="1"/>
            <a:r>
              <a:rPr lang="en-US" sz="4000" dirty="0"/>
              <a:t>ENGAGE – GROUP ACTIVITY       PROVIDED BY PASTOR</a:t>
            </a:r>
          </a:p>
        </p:txBody>
      </p:sp>
    </p:spTree>
    <p:extLst>
      <p:ext uri="{BB962C8B-B14F-4D97-AF65-F5344CB8AC3E}">
        <p14:creationId xmlns:p14="http://schemas.microsoft.com/office/powerpoint/2010/main" val="484613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624EE-83F1-CB8F-7F91-798A44B96C25}"/>
              </a:ext>
            </a:extLst>
          </p:cNvPr>
          <p:cNvSpPr>
            <a:spLocks noGrp="1"/>
          </p:cNvSpPr>
          <p:nvPr>
            <p:ph type="title"/>
          </p:nvPr>
        </p:nvSpPr>
        <p:spPr/>
        <p:txBody>
          <a:bodyPr>
            <a:normAutofit/>
          </a:bodyPr>
          <a:lstStyle/>
          <a:p>
            <a:r>
              <a:rPr lang="en-US" dirty="0"/>
              <a:t>INDIVIDUAL DISCOVERY</a:t>
            </a:r>
            <a:br>
              <a:rPr lang="en-US" dirty="0"/>
            </a:br>
            <a:r>
              <a:rPr lang="en-US" dirty="0"/>
              <a:t>WEEKLY ACTIVITIES </a:t>
            </a:r>
          </a:p>
        </p:txBody>
      </p:sp>
      <p:sp>
        <p:nvSpPr>
          <p:cNvPr id="3" name="Content Placeholder 2">
            <a:extLst>
              <a:ext uri="{FF2B5EF4-FFF2-40B4-BE49-F238E27FC236}">
                <a16:creationId xmlns:a16="http://schemas.microsoft.com/office/drawing/2014/main" id="{D6D9B274-3299-97AE-0B11-BB80FEADDA5F}"/>
              </a:ext>
            </a:extLst>
          </p:cNvPr>
          <p:cNvSpPr>
            <a:spLocks noGrp="1"/>
          </p:cNvSpPr>
          <p:nvPr>
            <p:ph idx="1"/>
          </p:nvPr>
        </p:nvSpPr>
        <p:spPr/>
        <p:txBody>
          <a:bodyPr>
            <a:normAutofit/>
          </a:bodyPr>
          <a:lstStyle/>
          <a:p>
            <a:r>
              <a:rPr lang="en-US" sz="4000" dirty="0"/>
              <a:t>WORSHIP</a:t>
            </a:r>
          </a:p>
          <a:p>
            <a:r>
              <a:rPr lang="en-US" sz="4000" dirty="0"/>
              <a:t>PERSONAL STUDY</a:t>
            </a:r>
          </a:p>
          <a:p>
            <a:r>
              <a:rPr lang="en-US" sz="4000" dirty="0"/>
              <a:t>APPLICATION (READING PLAN)</a:t>
            </a:r>
          </a:p>
        </p:txBody>
      </p:sp>
    </p:spTree>
    <p:extLst>
      <p:ext uri="{BB962C8B-B14F-4D97-AF65-F5344CB8AC3E}">
        <p14:creationId xmlns:p14="http://schemas.microsoft.com/office/powerpoint/2010/main" val="3545400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15914</TotalTime>
  <Words>1581</Words>
  <Application>Microsoft Office PowerPoint</Application>
  <PresentationFormat>Widescreen</PresentationFormat>
  <Paragraphs>111</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Google Sans</vt:lpstr>
      <vt:lpstr>inherit</vt:lpstr>
      <vt:lpstr>myriad-pro</vt:lpstr>
      <vt:lpstr>system-ui</vt:lpstr>
      <vt:lpstr>Office Theme</vt:lpstr>
      <vt:lpstr>PowerPoint Presentation</vt:lpstr>
      <vt:lpstr>TAKE THE NEXT STEP</vt:lpstr>
      <vt:lpstr>THE BEGINNING  CONTENTS</vt:lpstr>
      <vt:lpstr>A NOTE FOR DISCIPL MAKERS</vt:lpstr>
      <vt:lpstr>MATTHEW 28:19</vt:lpstr>
      <vt:lpstr>WHAT IS A DISCIPLE?</vt:lpstr>
      <vt:lpstr>PowerPoint Presentation</vt:lpstr>
      <vt:lpstr>YOUR SMALL GROUP</vt:lpstr>
      <vt:lpstr>INDIVIDUAL DISCOVERY WEEKLY ACTIVITIES </vt:lpstr>
      <vt:lpstr>PowerPoint Presentation</vt:lpstr>
      <vt:lpstr>Lesson Introduction: </vt:lpstr>
      <vt:lpstr>PowerPoint Presentation</vt:lpstr>
      <vt:lpstr>Knowing the Story </vt:lpstr>
      <vt:lpstr>How did the New Community of Believers Relate to One Another Acts 2: 42-47 NIV</vt:lpstr>
      <vt:lpstr>How did the New Community of Believers Relate to One Another Acts 2: 41-47 MSG</vt:lpstr>
      <vt:lpstr>Unpacking the Story </vt:lpstr>
      <vt:lpstr>Church (def.)</vt:lpstr>
      <vt:lpstr>PowerPoint Presentation</vt:lpstr>
      <vt:lpstr>PowerPoint Presentation</vt:lpstr>
      <vt:lpstr>PowerPoint Presentation</vt:lpstr>
      <vt:lpstr>PowerPoint Presentation</vt:lpstr>
      <vt:lpstr>PowerPoint Presentation</vt:lpstr>
      <vt:lpstr>1. How   does the verses below help you understand the nature of the Church?</vt:lpstr>
      <vt:lpstr>PowerPoint Presentation</vt:lpstr>
      <vt:lpstr>Two Practices of the Church Community </vt:lpstr>
      <vt:lpstr>The Second Practice of the Church Community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Toby Philpart</dc:creator>
  <cp:lastModifiedBy>Toby Philpart</cp:lastModifiedBy>
  <cp:revision>9</cp:revision>
  <dcterms:created xsi:type="dcterms:W3CDTF">2024-09-10T17:55:47Z</dcterms:created>
  <dcterms:modified xsi:type="dcterms:W3CDTF">2025-01-25T00:12:43Z</dcterms:modified>
</cp:coreProperties>
</file>